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7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8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9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0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11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4"/>
    <p:sldMasterId id="2147483784" r:id="rId5"/>
    <p:sldMasterId id="2147483758" r:id="rId6"/>
    <p:sldMasterId id="2147483675" r:id="rId7"/>
    <p:sldMasterId id="2147483764" r:id="rId8"/>
    <p:sldMasterId id="2147483786" r:id="rId9"/>
    <p:sldMasterId id="2147483824" r:id="rId10"/>
    <p:sldMasterId id="2147483859" r:id="rId11"/>
    <p:sldMasterId id="2147483894" r:id="rId12"/>
    <p:sldMasterId id="2147483929" r:id="rId13"/>
    <p:sldMasterId id="2147483964" r:id="rId14"/>
    <p:sldMasterId id="2147483999" r:id="rId15"/>
  </p:sldMasterIdLst>
  <p:notesMasterIdLst>
    <p:notesMasterId r:id="rId26"/>
  </p:notesMasterIdLst>
  <p:sldIdLst>
    <p:sldId id="258" r:id="rId16"/>
    <p:sldId id="265" r:id="rId17"/>
    <p:sldId id="272" r:id="rId18"/>
    <p:sldId id="280" r:id="rId19"/>
    <p:sldId id="279" r:id="rId20"/>
    <p:sldId id="266" r:id="rId21"/>
    <p:sldId id="273" r:id="rId22"/>
    <p:sldId id="278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56A"/>
    <a:srgbClr val="FFB414"/>
    <a:srgbClr val="FFFFFF"/>
    <a:srgbClr val="FF7105"/>
    <a:srgbClr val="B43C14"/>
    <a:srgbClr val="890078"/>
    <a:srgbClr val="970032"/>
    <a:srgbClr val="C80000"/>
    <a:srgbClr val="FF58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8AF730-55CE-4638-A757-315BC8CD25FB}" v="8" dt="2023-05-10T16:55:22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TITEUX" userId="S::benjamin.titeux@avanade.com::a162ce39-9f95-464a-bcfb-4807a44df959" providerId="AD" clId="Web-{75DB88EF-84A4-A829-45E6-C7AA8B598580}"/>
    <pc:docChg chg="modSld">
      <pc:chgData name="Benjamin TITEUX" userId="S::benjamin.titeux@avanade.com::a162ce39-9f95-464a-bcfb-4807a44df959" providerId="AD" clId="Web-{75DB88EF-84A4-A829-45E6-C7AA8B598580}" dt="2023-04-27T07:27:04.040" v="1" actId="1076"/>
      <pc:docMkLst>
        <pc:docMk/>
      </pc:docMkLst>
      <pc:sldChg chg="modSp">
        <pc:chgData name="Benjamin TITEUX" userId="S::benjamin.titeux@avanade.com::a162ce39-9f95-464a-bcfb-4807a44df959" providerId="AD" clId="Web-{75DB88EF-84A4-A829-45E6-C7AA8B598580}" dt="2023-04-27T07:27:04.040" v="1" actId="1076"/>
        <pc:sldMkLst>
          <pc:docMk/>
          <pc:sldMk cId="2097443611" sldId="278"/>
        </pc:sldMkLst>
        <pc:spChg chg="mod">
          <ac:chgData name="Benjamin TITEUX" userId="S::benjamin.titeux@avanade.com::a162ce39-9f95-464a-bcfb-4807a44df959" providerId="AD" clId="Web-{75DB88EF-84A4-A829-45E6-C7AA8B598580}" dt="2023-04-27T07:27:04.040" v="1" actId="1076"/>
          <ac:spMkLst>
            <pc:docMk/>
            <pc:sldMk cId="2097443611" sldId="278"/>
            <ac:spMk id="2" creationId="{E3E83358-DEB8-FA13-7A92-E8A4049B903C}"/>
          </ac:spMkLst>
        </pc:spChg>
      </pc:sldChg>
    </pc:docChg>
  </pc:docChgLst>
  <pc:docChgLst>
    <pc:chgData name="Benjamin TITEUX" userId="S::benjamin.titeux@avanade.com::a162ce39-9f95-464a-bcfb-4807a44df959" providerId="AD" clId="Web-{9C026492-15A0-98B8-D7B2-05443C133E5A}"/>
    <pc:docChg chg="modSld">
      <pc:chgData name="Benjamin TITEUX" userId="S::benjamin.titeux@avanade.com::a162ce39-9f95-464a-bcfb-4807a44df959" providerId="AD" clId="Web-{9C026492-15A0-98B8-D7B2-05443C133E5A}" dt="2023-04-28T09:30:17.741" v="0"/>
      <pc:docMkLst>
        <pc:docMk/>
      </pc:docMkLst>
      <pc:sldChg chg="delSp">
        <pc:chgData name="Benjamin TITEUX" userId="S::benjamin.titeux@avanade.com::a162ce39-9f95-464a-bcfb-4807a44df959" providerId="AD" clId="Web-{9C026492-15A0-98B8-D7B2-05443C133E5A}" dt="2023-04-28T09:30:17.741" v="0"/>
        <pc:sldMkLst>
          <pc:docMk/>
          <pc:sldMk cId="3309903501" sldId="258"/>
        </pc:sldMkLst>
        <pc:spChg chg="del">
          <ac:chgData name="Benjamin TITEUX" userId="S::benjamin.titeux@avanade.com::a162ce39-9f95-464a-bcfb-4807a44df959" providerId="AD" clId="Web-{9C026492-15A0-98B8-D7B2-05443C133E5A}" dt="2023-04-28T09:30:17.741" v="0"/>
          <ac:spMkLst>
            <pc:docMk/>
            <pc:sldMk cId="3309903501" sldId="258"/>
            <ac:spMk id="2" creationId="{500CD5F7-3498-8ACC-ACD9-547806BAEF0B}"/>
          </ac:spMkLst>
        </pc:spChg>
      </pc:sldChg>
    </pc:docChg>
  </pc:docChgLst>
  <pc:docChgLst>
    <pc:chgData name="Guillaume Pugnet" userId="b8276a35-268c-4e47-876e-8ee6d96d2f61" providerId="ADAL" clId="{14F76884-D003-4242-A341-48177DABA158}"/>
    <pc:docChg chg="modSld">
      <pc:chgData name="Guillaume Pugnet" userId="b8276a35-268c-4e47-876e-8ee6d96d2f61" providerId="ADAL" clId="{14F76884-D003-4242-A341-48177DABA158}" dt="2018-02-27T12:31:40.405" v="61" actId="20577"/>
      <pc:docMkLst>
        <pc:docMk/>
      </pc:docMkLst>
      <pc:sldChg chg="modSp">
        <pc:chgData name="Guillaume Pugnet" userId="b8276a35-268c-4e47-876e-8ee6d96d2f61" providerId="ADAL" clId="{14F76884-D003-4242-A341-48177DABA158}" dt="2018-02-27T12:31:40.405" v="61" actId="20577"/>
        <pc:sldMkLst>
          <pc:docMk/>
          <pc:sldMk cId="3213664908" sldId="280"/>
        </pc:sldMkLst>
        <pc:spChg chg="mod">
          <ac:chgData name="Guillaume Pugnet" userId="b8276a35-268c-4e47-876e-8ee6d96d2f61" providerId="ADAL" clId="{14F76884-D003-4242-A341-48177DABA158}" dt="2018-02-27T12:31:40.405" v="61" actId="20577"/>
          <ac:spMkLst>
            <pc:docMk/>
            <pc:sldMk cId="3213664908" sldId="280"/>
            <ac:spMk id="3" creationId="{00000000-0000-0000-0000-000000000000}"/>
          </ac:spMkLst>
        </pc:spChg>
      </pc:sldChg>
    </pc:docChg>
  </pc:docChgLst>
  <pc:docChgLst>
    <pc:chgData name="Benjamin TITEUX" userId="S::benjamin.titeux@avanade.com::a162ce39-9f95-464a-bcfb-4807a44df959" providerId="AD" clId="Web-{899EED72-4954-3CDE-8F8F-FE019246E466}"/>
    <pc:docChg chg="modSld">
      <pc:chgData name="Benjamin TITEUX" userId="S::benjamin.titeux@avanade.com::a162ce39-9f95-464a-bcfb-4807a44df959" providerId="AD" clId="Web-{899EED72-4954-3CDE-8F8F-FE019246E466}" dt="2023-04-26T15:49:17.699" v="1" actId="1076"/>
      <pc:docMkLst>
        <pc:docMk/>
      </pc:docMkLst>
      <pc:sldChg chg="modSp">
        <pc:chgData name="Benjamin TITEUX" userId="S::benjamin.titeux@avanade.com::a162ce39-9f95-464a-bcfb-4807a44df959" providerId="AD" clId="Web-{899EED72-4954-3CDE-8F8F-FE019246E466}" dt="2023-04-26T15:49:17.699" v="1" actId="1076"/>
        <pc:sldMkLst>
          <pc:docMk/>
          <pc:sldMk cId="2389519827" sldId="275"/>
        </pc:sldMkLst>
        <pc:spChg chg="mod">
          <ac:chgData name="Benjamin TITEUX" userId="S::benjamin.titeux@avanade.com::a162ce39-9f95-464a-bcfb-4807a44df959" providerId="AD" clId="Web-{899EED72-4954-3CDE-8F8F-FE019246E466}" dt="2023-04-26T15:49:17.699" v="1" actId="1076"/>
          <ac:spMkLst>
            <pc:docMk/>
            <pc:sldMk cId="2389519827" sldId="275"/>
            <ac:spMk id="3" creationId="{1D520DD3-08B9-D9AF-FC68-F2188BC75E29}"/>
          </ac:spMkLst>
        </pc:spChg>
      </pc:sldChg>
      <pc:sldChg chg="modSp">
        <pc:chgData name="Benjamin TITEUX" userId="S::benjamin.titeux@avanade.com::a162ce39-9f95-464a-bcfb-4807a44df959" providerId="AD" clId="Web-{899EED72-4954-3CDE-8F8F-FE019246E466}" dt="2023-04-26T15:24:51.216" v="0" actId="1076"/>
        <pc:sldMkLst>
          <pc:docMk/>
          <pc:sldMk cId="2097443611" sldId="278"/>
        </pc:sldMkLst>
        <pc:spChg chg="mod">
          <ac:chgData name="Benjamin TITEUX" userId="S::benjamin.titeux@avanade.com::a162ce39-9f95-464a-bcfb-4807a44df959" providerId="AD" clId="Web-{899EED72-4954-3CDE-8F8F-FE019246E466}" dt="2023-04-26T15:24:51.216" v="0" actId="1076"/>
          <ac:spMkLst>
            <pc:docMk/>
            <pc:sldMk cId="2097443611" sldId="278"/>
            <ac:spMk id="2" creationId="{E3E83358-DEB8-FA13-7A92-E8A4049B903C}"/>
          </ac:spMkLst>
        </pc:spChg>
      </pc:sldChg>
    </pc:docChg>
  </pc:docChgLst>
  <pc:docChgLst>
    <pc:chgData name="Guillaume Lesur" userId="cdb45b52-b811-4338-85f2-a66c25d43418" providerId="ADAL" clId="{DA8AF730-55CE-4638-A757-315BC8CD25FB}"/>
    <pc:docChg chg="custSel delSld modSld modMainMaster">
      <pc:chgData name="Guillaume Lesur" userId="cdb45b52-b811-4338-85f2-a66c25d43418" providerId="ADAL" clId="{DA8AF730-55CE-4638-A757-315BC8CD25FB}" dt="2023-05-10T17:11:32.561" v="98" actId="47"/>
      <pc:docMkLst>
        <pc:docMk/>
      </pc:docMkLst>
      <pc:sldChg chg="del">
        <pc:chgData name="Guillaume Lesur" userId="cdb45b52-b811-4338-85f2-a66c25d43418" providerId="ADAL" clId="{DA8AF730-55CE-4638-A757-315BC8CD25FB}" dt="2023-05-10T17:04:25.137" v="15" actId="47"/>
        <pc:sldMkLst>
          <pc:docMk/>
          <pc:sldMk cId="1072752447" sldId="256"/>
        </pc:sldMkLst>
      </pc:sldChg>
      <pc:sldChg chg="addSp delSp modSp mod chgLayout">
        <pc:chgData name="Guillaume Lesur" userId="cdb45b52-b811-4338-85f2-a66c25d43418" providerId="ADAL" clId="{DA8AF730-55CE-4638-A757-315BC8CD25FB}" dt="2023-05-10T17:04:22.558" v="14" actId="478"/>
        <pc:sldMkLst>
          <pc:docMk/>
          <pc:sldMk cId="3309903501" sldId="258"/>
        </pc:sldMkLst>
        <pc:spChg chg="add mod ord">
          <ac:chgData name="Guillaume Lesur" userId="cdb45b52-b811-4338-85f2-a66c25d43418" providerId="ADAL" clId="{DA8AF730-55CE-4638-A757-315BC8CD25FB}" dt="2023-05-10T17:04:11.296" v="12" actId="14100"/>
          <ac:spMkLst>
            <pc:docMk/>
            <pc:sldMk cId="3309903501" sldId="258"/>
            <ac:spMk id="3" creationId="{7CD5690F-881F-1652-EDC3-EBA45EEFE640}"/>
          </ac:spMkLst>
        </pc:spChg>
        <pc:spChg chg="mod ord">
          <ac:chgData name="Guillaume Lesur" userId="cdb45b52-b811-4338-85f2-a66c25d43418" providerId="ADAL" clId="{DA8AF730-55CE-4638-A757-315BC8CD25FB}" dt="2023-05-10T17:04:19.049" v="13"/>
          <ac:spMkLst>
            <pc:docMk/>
            <pc:sldMk cId="3309903501" sldId="258"/>
            <ac:spMk id="4" creationId="{00000000-0000-0000-0000-000000000000}"/>
          </ac:spMkLst>
        </pc:spChg>
        <pc:spChg chg="del mod ord">
          <ac:chgData name="Guillaume Lesur" userId="cdb45b52-b811-4338-85f2-a66c25d43418" providerId="ADAL" clId="{DA8AF730-55CE-4638-A757-315BC8CD25FB}" dt="2023-05-10T17:04:22.558" v="14" actId="478"/>
          <ac:spMkLst>
            <pc:docMk/>
            <pc:sldMk cId="3309903501" sldId="258"/>
            <ac:spMk id="5" creationId="{00000000-0000-0000-0000-000000000000}"/>
          </ac:spMkLst>
        </pc:spChg>
      </pc:sldChg>
      <pc:sldChg chg="addSp delSp modSp del mod chgLayout">
        <pc:chgData name="Guillaume Lesur" userId="cdb45b52-b811-4338-85f2-a66c25d43418" providerId="ADAL" clId="{DA8AF730-55CE-4638-A757-315BC8CD25FB}" dt="2023-05-10T17:11:32.561" v="98" actId="47"/>
        <pc:sldMkLst>
          <pc:docMk/>
          <pc:sldMk cId="1213351221" sldId="259"/>
        </pc:sldMkLst>
        <pc:spChg chg="add mod ord">
          <ac:chgData name="Guillaume Lesur" userId="cdb45b52-b811-4338-85f2-a66c25d43418" providerId="ADAL" clId="{DA8AF730-55CE-4638-A757-315BC8CD25FB}" dt="2023-05-10T17:05:17.258" v="32" actId="5793"/>
          <ac:spMkLst>
            <pc:docMk/>
            <pc:sldMk cId="1213351221" sldId="259"/>
            <ac:spMk id="2" creationId="{C2B88217-A991-88E0-30CC-D18F262DD23C}"/>
          </ac:spMkLst>
        </pc:spChg>
        <pc:spChg chg="add mod ord">
          <ac:chgData name="Guillaume Lesur" userId="cdb45b52-b811-4338-85f2-a66c25d43418" providerId="ADAL" clId="{DA8AF730-55CE-4638-A757-315BC8CD25FB}" dt="2023-05-10T17:04:52.259" v="25" actId="20577"/>
          <ac:spMkLst>
            <pc:docMk/>
            <pc:sldMk cId="1213351221" sldId="259"/>
            <ac:spMk id="3" creationId="{8148EFD7-CD9C-EE77-7C56-2582700F09A5}"/>
          </ac:spMkLst>
        </pc:spChg>
        <pc:spChg chg="add mod ord">
          <ac:chgData name="Guillaume Lesur" userId="cdb45b52-b811-4338-85f2-a66c25d43418" providerId="ADAL" clId="{DA8AF730-55CE-4638-A757-315BC8CD25FB}" dt="2023-05-10T17:05:04.710" v="28"/>
          <ac:spMkLst>
            <pc:docMk/>
            <pc:sldMk cId="1213351221" sldId="259"/>
            <ac:spMk id="4" creationId="{A4C58654-5889-5BBD-54CF-23893B9B08D1}"/>
          </ac:spMkLst>
        </pc:spChg>
        <pc:spChg chg="add del mod ord">
          <ac:chgData name="Guillaume Lesur" userId="cdb45b52-b811-4338-85f2-a66c25d43418" providerId="ADAL" clId="{DA8AF730-55CE-4638-A757-315BC8CD25FB}" dt="2023-05-10T17:08:51.289" v="62" actId="478"/>
          <ac:spMkLst>
            <pc:docMk/>
            <pc:sldMk cId="1213351221" sldId="259"/>
            <ac:spMk id="5" creationId="{4A3C0B1A-0486-490D-5C4A-0212DA79CF7F}"/>
          </ac:spMkLst>
        </pc:spChg>
        <pc:spChg chg="mod ord">
          <ac:chgData name="Guillaume Lesur" userId="cdb45b52-b811-4338-85f2-a66c25d43418" providerId="ADAL" clId="{DA8AF730-55CE-4638-A757-315BC8CD25FB}" dt="2023-05-10T17:04:36.075" v="17" actId="27636"/>
          <ac:spMkLst>
            <pc:docMk/>
            <pc:sldMk cId="1213351221" sldId="259"/>
            <ac:spMk id="6" creationId="{00000000-0000-0000-0000-000000000000}"/>
          </ac:spMkLst>
        </pc:spChg>
        <pc:spChg chg="mod ord">
          <ac:chgData name="Guillaume Lesur" userId="cdb45b52-b811-4338-85f2-a66c25d43418" providerId="ADAL" clId="{DA8AF730-55CE-4638-A757-315BC8CD25FB}" dt="2023-05-10T17:04:50.120" v="23" actId="20577"/>
          <ac:spMkLst>
            <pc:docMk/>
            <pc:sldMk cId="1213351221" sldId="259"/>
            <ac:spMk id="7" creationId="{00000000-0000-0000-0000-000000000000}"/>
          </ac:spMkLst>
        </pc:spChg>
        <pc:spChg chg="add del mod ord">
          <ac:chgData name="Guillaume Lesur" userId="cdb45b52-b811-4338-85f2-a66c25d43418" providerId="ADAL" clId="{DA8AF730-55CE-4638-A757-315BC8CD25FB}" dt="2023-05-10T17:08:49.580" v="61" actId="478"/>
          <ac:spMkLst>
            <pc:docMk/>
            <pc:sldMk cId="1213351221" sldId="259"/>
            <ac:spMk id="8" creationId="{D2022A13-B092-E6EC-2BE0-EC34DE047732}"/>
          </ac:spMkLst>
        </pc:spChg>
        <pc:spChg chg="add del mod ord">
          <ac:chgData name="Guillaume Lesur" userId="cdb45b52-b811-4338-85f2-a66c25d43418" providerId="ADAL" clId="{DA8AF730-55CE-4638-A757-315BC8CD25FB}" dt="2023-05-10T17:05:21.430" v="33" actId="478"/>
          <ac:spMkLst>
            <pc:docMk/>
            <pc:sldMk cId="1213351221" sldId="259"/>
            <ac:spMk id="9" creationId="{EB9D63A8-7104-4A04-436D-A7E33D957EEC}"/>
          </ac:spMkLst>
        </pc:spChg>
        <pc:spChg chg="add del mod ord">
          <ac:chgData name="Guillaume Lesur" userId="cdb45b52-b811-4338-85f2-a66c25d43418" providerId="ADAL" clId="{DA8AF730-55CE-4638-A757-315BC8CD25FB}" dt="2023-05-10T17:05:21.430" v="33" actId="478"/>
          <ac:spMkLst>
            <pc:docMk/>
            <pc:sldMk cId="1213351221" sldId="259"/>
            <ac:spMk id="10" creationId="{2CDA23E4-D9ED-6011-D9AD-B8070954A28A}"/>
          </ac:spMkLst>
        </pc:spChg>
        <pc:spChg chg="add del mod ord">
          <ac:chgData name="Guillaume Lesur" userId="cdb45b52-b811-4338-85f2-a66c25d43418" providerId="ADAL" clId="{DA8AF730-55CE-4638-A757-315BC8CD25FB}" dt="2023-05-10T17:05:21.430" v="33" actId="478"/>
          <ac:spMkLst>
            <pc:docMk/>
            <pc:sldMk cId="1213351221" sldId="259"/>
            <ac:spMk id="11" creationId="{AE3FF44C-5F03-704C-77F8-F1712742B79B}"/>
          </ac:spMkLst>
        </pc:spChg>
        <pc:spChg chg="add del mod ord">
          <ac:chgData name="Guillaume Lesur" userId="cdb45b52-b811-4338-85f2-a66c25d43418" providerId="ADAL" clId="{DA8AF730-55CE-4638-A757-315BC8CD25FB}" dt="2023-05-10T17:05:21.430" v="33" actId="478"/>
          <ac:spMkLst>
            <pc:docMk/>
            <pc:sldMk cId="1213351221" sldId="259"/>
            <ac:spMk id="12" creationId="{A705BC98-CEED-DF1D-D6AE-6EC8F9EF6EF8}"/>
          </ac:spMkLst>
        </pc:spChg>
        <pc:spChg chg="add del mod">
          <ac:chgData name="Guillaume Lesur" userId="cdb45b52-b811-4338-85f2-a66c25d43418" providerId="ADAL" clId="{DA8AF730-55CE-4638-A757-315BC8CD25FB}" dt="2023-05-10T17:08:52.403" v="63" actId="478"/>
          <ac:spMkLst>
            <pc:docMk/>
            <pc:sldMk cId="1213351221" sldId="259"/>
            <ac:spMk id="14" creationId="{172C1C7D-65A0-96A6-062F-F1EEDBDAF43C}"/>
          </ac:spMkLst>
        </pc:spChg>
        <pc:spChg chg="add del mod">
          <ac:chgData name="Guillaume Lesur" userId="cdb45b52-b811-4338-85f2-a66c25d43418" providerId="ADAL" clId="{DA8AF730-55CE-4638-A757-315BC8CD25FB}" dt="2023-05-10T17:08:53.200" v="64" actId="478"/>
          <ac:spMkLst>
            <pc:docMk/>
            <pc:sldMk cId="1213351221" sldId="259"/>
            <ac:spMk id="16" creationId="{A923C89C-FA6E-D6E8-E799-2A6482D1D2B0}"/>
          </ac:spMkLst>
        </pc:spChg>
      </pc:sldChg>
      <pc:sldChg chg="addSp delSp modSp mod modClrScheme chgLayout">
        <pc:chgData name="Guillaume Lesur" userId="cdb45b52-b811-4338-85f2-a66c25d43418" providerId="ADAL" clId="{DA8AF730-55CE-4638-A757-315BC8CD25FB}" dt="2023-05-10T17:05:47.234" v="40" actId="20577"/>
        <pc:sldMkLst>
          <pc:docMk/>
          <pc:sldMk cId="2010405736" sldId="265"/>
        </pc:sldMkLst>
        <pc:spChg chg="del mod ord">
          <ac:chgData name="Guillaume Lesur" userId="cdb45b52-b811-4338-85f2-a66c25d43418" providerId="ADAL" clId="{DA8AF730-55CE-4638-A757-315BC8CD25FB}" dt="2023-05-10T17:05:38.666" v="37" actId="478"/>
          <ac:spMkLst>
            <pc:docMk/>
            <pc:sldMk cId="2010405736" sldId="265"/>
            <ac:spMk id="2" creationId="{42F8260C-185E-4989-8CBF-1A8523645811}"/>
          </ac:spMkLst>
        </pc:spChg>
        <pc:spChg chg="del mod">
          <ac:chgData name="Guillaume Lesur" userId="cdb45b52-b811-4338-85f2-a66c25d43418" providerId="ADAL" clId="{DA8AF730-55CE-4638-A757-315BC8CD25FB}" dt="2023-05-10T17:05:27.919" v="34" actId="700"/>
          <ac:spMkLst>
            <pc:docMk/>
            <pc:sldMk cId="2010405736" sldId="265"/>
            <ac:spMk id="3" creationId="{23B50A75-291E-46ED-8338-93E16AAC9E3B}"/>
          </ac:spMkLst>
        </pc:spChg>
        <pc:spChg chg="add mod ord">
          <ac:chgData name="Guillaume Lesur" userId="cdb45b52-b811-4338-85f2-a66c25d43418" providerId="ADAL" clId="{DA8AF730-55CE-4638-A757-315BC8CD25FB}" dt="2023-05-10T17:05:47.234" v="40" actId="20577"/>
          <ac:spMkLst>
            <pc:docMk/>
            <pc:sldMk cId="2010405736" sldId="265"/>
            <ac:spMk id="4" creationId="{461CD360-CBA1-C5B1-8241-05E76118DABB}"/>
          </ac:spMkLst>
        </pc:spChg>
        <pc:spChg chg="add del mod">
          <ac:chgData name="Guillaume Lesur" userId="cdb45b52-b811-4338-85f2-a66c25d43418" providerId="ADAL" clId="{DA8AF730-55CE-4638-A757-315BC8CD25FB}" dt="2023-05-10T17:05:40.986" v="38" actId="478"/>
          <ac:spMkLst>
            <pc:docMk/>
            <pc:sldMk cId="2010405736" sldId="265"/>
            <ac:spMk id="6" creationId="{522DCCCB-764F-DDC5-390B-1953FA54980C}"/>
          </ac:spMkLst>
        </pc:spChg>
      </pc:sldChg>
      <pc:sldChg chg="addSp delSp modSp mod modClrScheme chgLayout">
        <pc:chgData name="Guillaume Lesur" userId="cdb45b52-b811-4338-85f2-a66c25d43418" providerId="ADAL" clId="{DA8AF730-55CE-4638-A757-315BC8CD25FB}" dt="2023-05-10T17:06:33.808" v="47" actId="478"/>
        <pc:sldMkLst>
          <pc:docMk/>
          <pc:sldMk cId="1598804017" sldId="266"/>
        </pc:sldMkLst>
        <pc:spChg chg="del mod ord">
          <ac:chgData name="Guillaume Lesur" userId="cdb45b52-b811-4338-85f2-a66c25d43418" providerId="ADAL" clId="{DA8AF730-55CE-4638-A757-315BC8CD25FB}" dt="2023-05-10T17:06:33.037" v="46" actId="478"/>
          <ac:spMkLst>
            <pc:docMk/>
            <pc:sldMk cId="1598804017" sldId="266"/>
            <ac:spMk id="2" creationId="{15E7F541-3F49-48B2-B2AB-583B2F51B8DD}"/>
          </ac:spMkLst>
        </pc:spChg>
        <pc:spChg chg="del mod">
          <ac:chgData name="Guillaume Lesur" userId="cdb45b52-b811-4338-85f2-a66c25d43418" providerId="ADAL" clId="{DA8AF730-55CE-4638-A757-315BC8CD25FB}" dt="2023-05-10T17:06:21.797" v="41" actId="700"/>
          <ac:spMkLst>
            <pc:docMk/>
            <pc:sldMk cId="1598804017" sldId="266"/>
            <ac:spMk id="3" creationId="{B7367A4D-E83B-422D-A99F-4F38F1EEE984}"/>
          </ac:spMkLst>
        </pc:spChg>
        <pc:spChg chg="add mod ord">
          <ac:chgData name="Guillaume Lesur" userId="cdb45b52-b811-4338-85f2-a66c25d43418" providerId="ADAL" clId="{DA8AF730-55CE-4638-A757-315BC8CD25FB}" dt="2023-05-10T17:06:30.306" v="45" actId="27636"/>
          <ac:spMkLst>
            <pc:docMk/>
            <pc:sldMk cId="1598804017" sldId="266"/>
            <ac:spMk id="4" creationId="{F8DE03D7-BE7B-88E7-333D-3940ADA6B0D6}"/>
          </ac:spMkLst>
        </pc:spChg>
        <pc:spChg chg="add del mod">
          <ac:chgData name="Guillaume Lesur" userId="cdb45b52-b811-4338-85f2-a66c25d43418" providerId="ADAL" clId="{DA8AF730-55CE-4638-A757-315BC8CD25FB}" dt="2023-05-10T17:06:33.808" v="47" actId="478"/>
          <ac:spMkLst>
            <pc:docMk/>
            <pc:sldMk cId="1598804017" sldId="266"/>
            <ac:spMk id="6" creationId="{DDF5E691-65DA-16B3-24C1-6FBD39A83326}"/>
          </ac:spMkLst>
        </pc:spChg>
      </pc:sldChg>
      <pc:sldChg chg="modSp mod">
        <pc:chgData name="Guillaume Lesur" userId="cdb45b52-b811-4338-85f2-a66c25d43418" providerId="ADAL" clId="{DA8AF730-55CE-4638-A757-315BC8CD25FB}" dt="2023-04-27T15:45:52.954" v="0" actId="1076"/>
        <pc:sldMkLst>
          <pc:docMk/>
          <pc:sldMk cId="1319789099" sldId="268"/>
        </pc:sldMkLst>
        <pc:spChg chg="mod">
          <ac:chgData name="Guillaume Lesur" userId="cdb45b52-b811-4338-85f2-a66c25d43418" providerId="ADAL" clId="{DA8AF730-55CE-4638-A757-315BC8CD25FB}" dt="2023-04-27T15:45:52.954" v="0" actId="1076"/>
          <ac:spMkLst>
            <pc:docMk/>
            <pc:sldMk cId="1319789099" sldId="268"/>
            <ac:spMk id="3" creationId="{E32E1C63-29AD-C86A-7FFB-CC772B466C62}"/>
          </ac:spMkLst>
        </pc:spChg>
      </pc:sldChg>
      <pc:sldChg chg="modSp mod">
        <pc:chgData name="Guillaume Lesur" userId="cdb45b52-b811-4338-85f2-a66c25d43418" providerId="ADAL" clId="{DA8AF730-55CE-4638-A757-315BC8CD25FB}" dt="2023-04-27T15:46:08.730" v="1" actId="1076"/>
        <pc:sldMkLst>
          <pc:docMk/>
          <pc:sldMk cId="3063321276" sldId="269"/>
        </pc:sldMkLst>
        <pc:spChg chg="mod">
          <ac:chgData name="Guillaume Lesur" userId="cdb45b52-b811-4338-85f2-a66c25d43418" providerId="ADAL" clId="{DA8AF730-55CE-4638-A757-315BC8CD25FB}" dt="2023-04-27T15:46:08.730" v="1" actId="1076"/>
          <ac:spMkLst>
            <pc:docMk/>
            <pc:sldMk cId="3063321276" sldId="269"/>
            <ac:spMk id="3" creationId="{6D079BBA-1FB1-878A-4F2B-28CF6F89CE12}"/>
          </ac:spMkLst>
        </pc:spChg>
      </pc:sldChg>
      <pc:sldChg chg="addSp delSp modSp mod modClrScheme chgLayout">
        <pc:chgData name="Guillaume Lesur" userId="cdb45b52-b811-4338-85f2-a66c25d43418" providerId="ADAL" clId="{DA8AF730-55CE-4638-A757-315BC8CD25FB}" dt="2023-05-10T17:06:45.229" v="49" actId="478"/>
        <pc:sldMkLst>
          <pc:docMk/>
          <pc:sldMk cId="1642854970" sldId="272"/>
        </pc:sldMkLst>
        <pc:spChg chg="mod ord">
          <ac:chgData name="Guillaume Lesur" userId="cdb45b52-b811-4338-85f2-a66c25d43418" providerId="ADAL" clId="{DA8AF730-55CE-4638-A757-315BC8CD25FB}" dt="2023-05-10T17:06:41.396" v="48" actId="700"/>
          <ac:spMkLst>
            <pc:docMk/>
            <pc:sldMk cId="1642854970" sldId="272"/>
            <ac:spMk id="2" creationId="{00000000-0000-0000-0000-000000000000}"/>
          </ac:spMkLst>
        </pc:spChg>
        <pc:spChg chg="mod ord">
          <ac:chgData name="Guillaume Lesur" userId="cdb45b52-b811-4338-85f2-a66c25d43418" providerId="ADAL" clId="{DA8AF730-55CE-4638-A757-315BC8CD25FB}" dt="2023-05-10T17:06:41.396" v="48" actId="700"/>
          <ac:spMkLst>
            <pc:docMk/>
            <pc:sldMk cId="1642854970" sldId="272"/>
            <ac:spMk id="3" creationId="{00000000-0000-0000-0000-000000000000}"/>
          </ac:spMkLst>
        </pc:spChg>
        <pc:spChg chg="mod ord">
          <ac:chgData name="Guillaume Lesur" userId="cdb45b52-b811-4338-85f2-a66c25d43418" providerId="ADAL" clId="{DA8AF730-55CE-4638-A757-315BC8CD25FB}" dt="2023-05-10T17:06:41.396" v="48" actId="700"/>
          <ac:spMkLst>
            <pc:docMk/>
            <pc:sldMk cId="1642854970" sldId="272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DA8AF730-55CE-4638-A757-315BC8CD25FB}" dt="2023-05-10T17:06:45.229" v="49" actId="478"/>
          <ac:spMkLst>
            <pc:docMk/>
            <pc:sldMk cId="1642854970" sldId="272"/>
            <ac:spMk id="6" creationId="{C56D9719-6DB3-BE99-1A9D-B3264D411125}"/>
          </ac:spMkLst>
        </pc:spChg>
      </pc:sldChg>
      <pc:sldChg chg="addSp delSp modSp mod modClrScheme chgLayout">
        <pc:chgData name="Guillaume Lesur" userId="cdb45b52-b811-4338-85f2-a66c25d43418" providerId="ADAL" clId="{DA8AF730-55CE-4638-A757-315BC8CD25FB}" dt="2023-05-10T17:08:18.017" v="58" actId="478"/>
        <pc:sldMkLst>
          <pc:docMk/>
          <pc:sldMk cId="2867735943" sldId="273"/>
        </pc:sldMkLst>
        <pc:spChg chg="mod ord">
          <ac:chgData name="Guillaume Lesur" userId="cdb45b52-b811-4338-85f2-a66c25d43418" providerId="ADAL" clId="{DA8AF730-55CE-4638-A757-315BC8CD25FB}" dt="2023-05-10T17:08:13.142" v="57" actId="700"/>
          <ac:spMkLst>
            <pc:docMk/>
            <pc:sldMk cId="2867735943" sldId="273"/>
            <ac:spMk id="2" creationId="{00000000-0000-0000-0000-000000000000}"/>
          </ac:spMkLst>
        </pc:spChg>
        <pc:spChg chg="mod ord">
          <ac:chgData name="Guillaume Lesur" userId="cdb45b52-b811-4338-85f2-a66c25d43418" providerId="ADAL" clId="{DA8AF730-55CE-4638-A757-315BC8CD25FB}" dt="2023-05-10T17:08:13.142" v="57" actId="700"/>
          <ac:spMkLst>
            <pc:docMk/>
            <pc:sldMk cId="2867735943" sldId="273"/>
            <ac:spMk id="3" creationId="{00000000-0000-0000-0000-000000000000}"/>
          </ac:spMkLst>
        </pc:spChg>
        <pc:spChg chg="mod ord">
          <ac:chgData name="Guillaume Lesur" userId="cdb45b52-b811-4338-85f2-a66c25d43418" providerId="ADAL" clId="{DA8AF730-55CE-4638-A757-315BC8CD25FB}" dt="2023-05-10T17:08:13.142" v="57" actId="700"/>
          <ac:spMkLst>
            <pc:docMk/>
            <pc:sldMk cId="2867735943" sldId="273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DA8AF730-55CE-4638-A757-315BC8CD25FB}" dt="2023-05-10T17:08:18.017" v="58" actId="478"/>
          <ac:spMkLst>
            <pc:docMk/>
            <pc:sldMk cId="2867735943" sldId="273"/>
            <ac:spMk id="5" creationId="{3D46DB34-E144-A6A4-D0C3-F4FDF0831E3B}"/>
          </ac:spMkLst>
        </pc:spChg>
      </pc:sldChg>
      <pc:sldChg chg="addSp delSp modSp mod modClrScheme chgLayout">
        <pc:chgData name="Guillaume Lesur" userId="cdb45b52-b811-4338-85f2-a66c25d43418" providerId="ADAL" clId="{DA8AF730-55CE-4638-A757-315BC8CD25FB}" dt="2023-05-10T17:09:13.323" v="68" actId="478"/>
        <pc:sldMkLst>
          <pc:docMk/>
          <pc:sldMk cId="2389519827" sldId="275"/>
        </pc:sldMkLst>
        <pc:spChg chg="mod ord">
          <ac:chgData name="Guillaume Lesur" userId="cdb45b52-b811-4338-85f2-a66c25d43418" providerId="ADAL" clId="{DA8AF730-55CE-4638-A757-315BC8CD25FB}" dt="2023-05-10T17:08:29.732" v="59" actId="700"/>
          <ac:spMkLst>
            <pc:docMk/>
            <pc:sldMk cId="2389519827" sldId="275"/>
            <ac:spMk id="2" creationId="{00000000-0000-0000-0000-000000000000}"/>
          </ac:spMkLst>
        </pc:spChg>
        <pc:spChg chg="add del mod ord">
          <ac:chgData name="Guillaume Lesur" userId="cdb45b52-b811-4338-85f2-a66c25d43418" providerId="ADAL" clId="{DA8AF730-55CE-4638-A757-315BC8CD25FB}" dt="2023-05-10T17:09:13.323" v="68" actId="478"/>
          <ac:spMkLst>
            <pc:docMk/>
            <pc:sldMk cId="2389519827" sldId="275"/>
            <ac:spMk id="3" creationId="{44CA86EC-063E-4361-C894-67F70462F213}"/>
          </ac:spMkLst>
        </pc:spChg>
        <pc:spChg chg="mod ord">
          <ac:chgData name="Guillaume Lesur" userId="cdb45b52-b811-4338-85f2-a66c25d43418" providerId="ADAL" clId="{DA8AF730-55CE-4638-A757-315BC8CD25FB}" dt="2023-05-10T17:08:29.732" v="59" actId="700"/>
          <ac:spMkLst>
            <pc:docMk/>
            <pc:sldMk cId="2389519827" sldId="275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DA8AF730-55CE-4638-A757-315BC8CD25FB}" dt="2023-05-10T17:08:35.028" v="60" actId="478"/>
          <ac:spMkLst>
            <pc:docMk/>
            <pc:sldMk cId="2389519827" sldId="275"/>
            <ac:spMk id="5" creationId="{D8F91115-2C61-7752-BC3D-7824491B723C}"/>
          </ac:spMkLst>
        </pc:spChg>
      </pc:sldChg>
      <pc:sldChg chg="modSp mod">
        <pc:chgData name="Guillaume Lesur" userId="cdb45b52-b811-4338-85f2-a66c25d43418" providerId="ADAL" clId="{DA8AF730-55CE-4638-A757-315BC8CD25FB}" dt="2023-05-10T17:11:24.873" v="97" actId="122"/>
        <pc:sldMkLst>
          <pc:docMk/>
          <pc:sldMk cId="3712947064" sldId="276"/>
        </pc:sldMkLst>
        <pc:spChg chg="mod">
          <ac:chgData name="Guillaume Lesur" userId="cdb45b52-b811-4338-85f2-a66c25d43418" providerId="ADAL" clId="{DA8AF730-55CE-4638-A757-315BC8CD25FB}" dt="2023-05-10T16:55:22.326" v="8"/>
          <ac:spMkLst>
            <pc:docMk/>
            <pc:sldMk cId="3712947064" sldId="276"/>
            <ac:spMk id="6" creationId="{00000000-0000-0000-0000-000000000000}"/>
          </ac:spMkLst>
        </pc:spChg>
        <pc:graphicFrameChg chg="modGraphic">
          <ac:chgData name="Guillaume Lesur" userId="cdb45b52-b811-4338-85f2-a66c25d43418" providerId="ADAL" clId="{DA8AF730-55CE-4638-A757-315BC8CD25FB}" dt="2023-05-10T17:11:09.556" v="91" actId="122"/>
          <ac:graphicFrameMkLst>
            <pc:docMk/>
            <pc:sldMk cId="3712947064" sldId="276"/>
            <ac:graphicFrameMk id="2" creationId="{DC81FA5E-66B6-4FAB-954E-1C0E1B00B64D}"/>
          </ac:graphicFrameMkLst>
        </pc:graphicFrameChg>
        <pc:graphicFrameChg chg="mod modGraphic">
          <ac:chgData name="Guillaume Lesur" userId="cdb45b52-b811-4338-85f2-a66c25d43418" providerId="ADAL" clId="{DA8AF730-55CE-4638-A757-315BC8CD25FB}" dt="2023-05-10T17:11:13.303" v="92" actId="122"/>
          <ac:graphicFrameMkLst>
            <pc:docMk/>
            <pc:sldMk cId="3712947064" sldId="276"/>
            <ac:graphicFrameMk id="5" creationId="{907DA95D-9C22-4409-AC59-CDC7925E81FE}"/>
          </ac:graphicFrameMkLst>
        </pc:graphicFrameChg>
        <pc:graphicFrameChg chg="mod modGraphic">
          <ac:chgData name="Guillaume Lesur" userId="cdb45b52-b811-4338-85f2-a66c25d43418" providerId="ADAL" clId="{DA8AF730-55CE-4638-A757-315BC8CD25FB}" dt="2023-05-10T17:11:20.928" v="95" actId="122"/>
          <ac:graphicFrameMkLst>
            <pc:docMk/>
            <pc:sldMk cId="3712947064" sldId="276"/>
            <ac:graphicFrameMk id="9" creationId="{48D4BE97-B756-4E9D-8F9F-A200FC09361D}"/>
          </ac:graphicFrameMkLst>
        </pc:graphicFrameChg>
        <pc:graphicFrameChg chg="modGraphic">
          <ac:chgData name="Guillaume Lesur" userId="cdb45b52-b811-4338-85f2-a66c25d43418" providerId="ADAL" clId="{DA8AF730-55CE-4638-A757-315BC8CD25FB}" dt="2023-05-10T17:11:22.917" v="96" actId="122"/>
          <ac:graphicFrameMkLst>
            <pc:docMk/>
            <pc:sldMk cId="3712947064" sldId="276"/>
            <ac:graphicFrameMk id="10" creationId="{AC2C13B4-D61A-4ACE-A925-569CC9229AF9}"/>
          </ac:graphicFrameMkLst>
        </pc:graphicFrameChg>
        <pc:graphicFrameChg chg="mod modGraphic">
          <ac:chgData name="Guillaume Lesur" userId="cdb45b52-b811-4338-85f2-a66c25d43418" providerId="ADAL" clId="{DA8AF730-55CE-4638-A757-315BC8CD25FB}" dt="2023-05-10T17:11:14.996" v="93" actId="122"/>
          <ac:graphicFrameMkLst>
            <pc:docMk/>
            <pc:sldMk cId="3712947064" sldId="276"/>
            <ac:graphicFrameMk id="13" creationId="{8CEF29BD-CCC9-4E8A-B6E9-E490AD4AE355}"/>
          </ac:graphicFrameMkLst>
        </pc:graphicFrameChg>
        <pc:graphicFrameChg chg="mod modGraphic">
          <ac:chgData name="Guillaume Lesur" userId="cdb45b52-b811-4338-85f2-a66c25d43418" providerId="ADAL" clId="{DA8AF730-55CE-4638-A757-315BC8CD25FB}" dt="2023-05-10T17:11:18.614" v="94" actId="122"/>
          <ac:graphicFrameMkLst>
            <pc:docMk/>
            <pc:sldMk cId="3712947064" sldId="276"/>
            <ac:graphicFrameMk id="14" creationId="{5FDD4BA7-A4BC-4D7E-841E-28A439A9933C}"/>
          </ac:graphicFrameMkLst>
        </pc:graphicFrameChg>
        <pc:graphicFrameChg chg="mod modGraphic">
          <ac:chgData name="Guillaume Lesur" userId="cdb45b52-b811-4338-85f2-a66c25d43418" providerId="ADAL" clId="{DA8AF730-55CE-4638-A757-315BC8CD25FB}" dt="2023-05-10T17:11:24.873" v="97" actId="122"/>
          <ac:graphicFrameMkLst>
            <pc:docMk/>
            <pc:sldMk cId="3712947064" sldId="276"/>
            <ac:graphicFrameMk id="15" creationId="{3BCA3D5B-7D22-45D4-BEC7-B945BC4F2A16}"/>
          </ac:graphicFrameMkLst>
        </pc:graphicFrameChg>
      </pc:sldChg>
      <pc:sldChg chg="addSp delSp modSp mod modClrScheme chgLayout">
        <pc:chgData name="Guillaume Lesur" userId="cdb45b52-b811-4338-85f2-a66c25d43418" providerId="ADAL" clId="{DA8AF730-55CE-4638-A757-315BC8CD25FB}" dt="2023-05-10T17:09:06.659" v="67" actId="478"/>
        <pc:sldMkLst>
          <pc:docMk/>
          <pc:sldMk cId="2097443611" sldId="278"/>
        </pc:sldMkLst>
        <pc:spChg chg="add del mod ord">
          <ac:chgData name="Guillaume Lesur" userId="cdb45b52-b811-4338-85f2-a66c25d43418" providerId="ADAL" clId="{DA8AF730-55CE-4638-A757-315BC8CD25FB}" dt="2023-05-10T17:09:06.659" v="67" actId="478"/>
          <ac:spMkLst>
            <pc:docMk/>
            <pc:sldMk cId="2097443611" sldId="278"/>
            <ac:spMk id="2" creationId="{269BD545-B264-BA77-A646-B8C509D61E7B}"/>
          </ac:spMkLst>
        </pc:spChg>
        <pc:spChg chg="add del mod ord">
          <ac:chgData name="Guillaume Lesur" userId="cdb45b52-b811-4338-85f2-a66c25d43418" providerId="ADAL" clId="{DA8AF730-55CE-4638-A757-315BC8CD25FB}" dt="2023-05-10T17:09:01.467" v="65" actId="478"/>
          <ac:spMkLst>
            <pc:docMk/>
            <pc:sldMk cId="2097443611" sldId="278"/>
            <ac:spMk id="3" creationId="{5F75954D-1EA9-BAC3-1899-515B694DF2BD}"/>
          </ac:spMkLst>
        </pc:spChg>
        <pc:spChg chg="add del mod ord">
          <ac:chgData name="Guillaume Lesur" userId="cdb45b52-b811-4338-85f2-a66c25d43418" providerId="ADAL" clId="{DA8AF730-55CE-4638-A757-315BC8CD25FB}" dt="2023-05-10T17:09:05.346" v="66" actId="478"/>
          <ac:spMkLst>
            <pc:docMk/>
            <pc:sldMk cId="2097443611" sldId="278"/>
            <ac:spMk id="5" creationId="{DAE9C663-F0B7-3DE6-2DF1-60ACF607AECA}"/>
          </ac:spMkLst>
        </pc:spChg>
      </pc:sldChg>
      <pc:sldChg chg="addSp delSp modSp mod modClrScheme chgLayout">
        <pc:chgData name="Guillaume Lesur" userId="cdb45b52-b811-4338-85f2-a66c25d43418" providerId="ADAL" clId="{DA8AF730-55CE-4638-A757-315BC8CD25FB}" dt="2023-05-10T17:07:04.596" v="53" actId="207"/>
        <pc:sldMkLst>
          <pc:docMk/>
          <pc:sldMk cId="326902149" sldId="279"/>
        </pc:sldMkLst>
        <pc:spChg chg="add del mod ord">
          <ac:chgData name="Guillaume Lesur" userId="cdb45b52-b811-4338-85f2-a66c25d43418" providerId="ADAL" clId="{DA8AF730-55CE-4638-A757-315BC8CD25FB}" dt="2023-05-10T17:06:50.298" v="51" actId="478"/>
          <ac:spMkLst>
            <pc:docMk/>
            <pc:sldMk cId="326902149" sldId="279"/>
            <ac:spMk id="2" creationId="{9DD85005-2287-EC6A-8F41-4C8028F7BE60}"/>
          </ac:spMkLst>
        </pc:spChg>
        <pc:spChg chg="mod ord">
          <ac:chgData name="Guillaume Lesur" userId="cdb45b52-b811-4338-85f2-a66c25d43418" providerId="ADAL" clId="{DA8AF730-55CE-4638-A757-315BC8CD25FB}" dt="2023-05-10T17:06:41.396" v="48" actId="700"/>
          <ac:spMkLst>
            <pc:docMk/>
            <pc:sldMk cId="326902149" sldId="279"/>
            <ac:spMk id="4" creationId="{CACC9443-8C36-4F4F-B5B3-D126F3A7D601}"/>
          </ac:spMkLst>
        </pc:spChg>
        <pc:spChg chg="mod ord">
          <ac:chgData name="Guillaume Lesur" userId="cdb45b52-b811-4338-85f2-a66c25d43418" providerId="ADAL" clId="{DA8AF730-55CE-4638-A757-315BC8CD25FB}" dt="2023-05-10T17:07:04.596" v="53" actId="207"/>
          <ac:spMkLst>
            <pc:docMk/>
            <pc:sldMk cId="326902149" sldId="279"/>
            <ac:spMk id="5" creationId="{91A992B3-D675-4E03-A8AB-92F2BCDFC074}"/>
          </ac:spMkLst>
        </pc:spChg>
      </pc:sldChg>
      <pc:sldChg chg="addSp delSp modSp mod modClrScheme chgLayout">
        <pc:chgData name="Guillaume Lesur" userId="cdb45b52-b811-4338-85f2-a66c25d43418" providerId="ADAL" clId="{DA8AF730-55CE-4638-A757-315BC8CD25FB}" dt="2023-05-10T17:06:48.230" v="50" actId="478"/>
        <pc:sldMkLst>
          <pc:docMk/>
          <pc:sldMk cId="3213664908" sldId="280"/>
        </pc:sldMkLst>
        <pc:spChg chg="mod ord">
          <ac:chgData name="Guillaume Lesur" userId="cdb45b52-b811-4338-85f2-a66c25d43418" providerId="ADAL" clId="{DA8AF730-55CE-4638-A757-315BC8CD25FB}" dt="2023-05-10T17:06:41.396" v="48" actId="700"/>
          <ac:spMkLst>
            <pc:docMk/>
            <pc:sldMk cId="3213664908" sldId="280"/>
            <ac:spMk id="2" creationId="{00000000-0000-0000-0000-000000000000}"/>
          </ac:spMkLst>
        </pc:spChg>
        <pc:spChg chg="mod ord">
          <ac:chgData name="Guillaume Lesur" userId="cdb45b52-b811-4338-85f2-a66c25d43418" providerId="ADAL" clId="{DA8AF730-55CE-4638-A757-315BC8CD25FB}" dt="2023-05-10T17:06:41.396" v="48" actId="700"/>
          <ac:spMkLst>
            <pc:docMk/>
            <pc:sldMk cId="3213664908" sldId="280"/>
            <ac:spMk id="3" creationId="{00000000-0000-0000-0000-000000000000}"/>
          </ac:spMkLst>
        </pc:spChg>
        <pc:spChg chg="mod ord">
          <ac:chgData name="Guillaume Lesur" userId="cdb45b52-b811-4338-85f2-a66c25d43418" providerId="ADAL" clId="{DA8AF730-55CE-4638-A757-315BC8CD25FB}" dt="2023-05-10T17:06:41.396" v="48" actId="700"/>
          <ac:spMkLst>
            <pc:docMk/>
            <pc:sldMk cId="3213664908" sldId="280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DA8AF730-55CE-4638-A757-315BC8CD25FB}" dt="2023-05-10T17:06:48.230" v="50" actId="478"/>
          <ac:spMkLst>
            <pc:docMk/>
            <pc:sldMk cId="3213664908" sldId="280"/>
            <ac:spMk id="5" creationId="{C5327489-A4B2-2275-E463-DD8216F73606}"/>
          </ac:spMkLst>
        </pc:spChg>
      </pc:sldChg>
      <pc:sldMasterChg chg="delSp mod">
        <pc:chgData name="Guillaume Lesur" userId="cdb45b52-b811-4338-85f2-a66c25d43418" providerId="ADAL" clId="{DA8AF730-55CE-4638-A757-315BC8CD25FB}" dt="2023-05-10T16:51:26.965" v="5" actId="478"/>
        <pc:sldMasterMkLst>
          <pc:docMk/>
          <pc:sldMasterMk cId="880119443" sldId="2147483675"/>
        </pc:sldMasterMkLst>
        <pc:picChg chg="del">
          <ac:chgData name="Guillaume Lesur" userId="cdb45b52-b811-4338-85f2-a66c25d43418" providerId="ADAL" clId="{DA8AF730-55CE-4638-A757-315BC8CD25FB}" dt="2023-05-10T16:51:26.965" v="5" actId="478"/>
          <ac:picMkLst>
            <pc:docMk/>
            <pc:sldMasterMk cId="880119443" sldId="2147483675"/>
            <ac:picMk id="12" creationId="{B8B2B2DF-8C81-42BC-9FD5-E30FD1F45F52}"/>
          </ac:picMkLst>
        </pc:picChg>
      </pc:sldMasterChg>
      <pc:sldMasterChg chg="delSp mod">
        <pc:chgData name="Guillaume Lesur" userId="cdb45b52-b811-4338-85f2-a66c25d43418" providerId="ADAL" clId="{DA8AF730-55CE-4638-A757-315BC8CD25FB}" dt="2023-05-10T16:51:22.168" v="4" actId="478"/>
        <pc:sldMasterMkLst>
          <pc:docMk/>
          <pc:sldMasterMk cId="2156093164" sldId="2147483758"/>
        </pc:sldMasterMkLst>
        <pc:picChg chg="del">
          <ac:chgData name="Guillaume Lesur" userId="cdb45b52-b811-4338-85f2-a66c25d43418" providerId="ADAL" clId="{DA8AF730-55CE-4638-A757-315BC8CD25FB}" dt="2023-05-10T16:51:22.168" v="4" actId="478"/>
          <ac:picMkLst>
            <pc:docMk/>
            <pc:sldMasterMk cId="2156093164" sldId="2147483758"/>
            <ac:picMk id="10" creationId="{DCAF5154-209E-4C8C-8352-FB72C7E90123}"/>
          </ac:picMkLst>
        </pc:picChg>
      </pc:sldMasterChg>
      <pc:sldMasterChg chg="delSp mod">
        <pc:chgData name="Guillaume Lesur" userId="cdb45b52-b811-4338-85f2-a66c25d43418" providerId="ADAL" clId="{DA8AF730-55CE-4638-A757-315BC8CD25FB}" dt="2023-05-10T16:51:30.647" v="6" actId="478"/>
        <pc:sldMasterMkLst>
          <pc:docMk/>
          <pc:sldMasterMk cId="1157012942" sldId="2147483764"/>
        </pc:sldMasterMkLst>
        <pc:picChg chg="del">
          <ac:chgData name="Guillaume Lesur" userId="cdb45b52-b811-4338-85f2-a66c25d43418" providerId="ADAL" clId="{DA8AF730-55CE-4638-A757-315BC8CD25FB}" dt="2023-05-10T16:51:30.647" v="6" actId="478"/>
          <ac:picMkLst>
            <pc:docMk/>
            <pc:sldMasterMk cId="1157012942" sldId="2147483764"/>
            <ac:picMk id="12" creationId="{02700B81-7114-43DB-B207-ABFD706DFF34}"/>
          </ac:picMkLst>
        </pc:picChg>
      </pc:sldMasterChg>
      <pc:sldMasterChg chg="delSp mod modSldLayout">
        <pc:chgData name="Guillaume Lesur" userId="cdb45b52-b811-4338-85f2-a66c25d43418" providerId="ADAL" clId="{DA8AF730-55CE-4638-A757-315BC8CD25FB}" dt="2023-05-10T16:51:19.413" v="3" actId="478"/>
        <pc:sldMasterMkLst>
          <pc:docMk/>
          <pc:sldMasterMk cId="650387953" sldId="2147483782"/>
        </pc:sldMasterMkLst>
        <pc:picChg chg="del">
          <ac:chgData name="Guillaume Lesur" userId="cdb45b52-b811-4338-85f2-a66c25d43418" providerId="ADAL" clId="{DA8AF730-55CE-4638-A757-315BC8CD25FB}" dt="2023-05-10T16:51:16.061" v="2" actId="478"/>
          <ac:picMkLst>
            <pc:docMk/>
            <pc:sldMasterMk cId="650387953" sldId="2147483782"/>
            <ac:picMk id="4" creationId="{E966D8DD-0AF4-4295-A2E9-5CA9644AD564}"/>
          </ac:picMkLst>
        </pc:picChg>
        <pc:sldLayoutChg chg="delSp mod">
          <pc:chgData name="Guillaume Lesur" userId="cdb45b52-b811-4338-85f2-a66c25d43418" providerId="ADAL" clId="{DA8AF730-55CE-4638-A757-315BC8CD25FB}" dt="2023-05-10T16:51:19.413" v="3" actId="478"/>
          <pc:sldLayoutMkLst>
            <pc:docMk/>
            <pc:sldMasterMk cId="650387953" sldId="2147483782"/>
            <pc:sldLayoutMk cId="3964121715" sldId="2147483783"/>
          </pc:sldLayoutMkLst>
          <pc:picChg chg="del">
            <ac:chgData name="Guillaume Lesur" userId="cdb45b52-b811-4338-85f2-a66c25d43418" providerId="ADAL" clId="{DA8AF730-55CE-4638-A757-315BC8CD25FB}" dt="2023-05-10T16:51:19.413" v="3" actId="478"/>
            <ac:picMkLst>
              <pc:docMk/>
              <pc:sldMasterMk cId="650387953" sldId="2147483782"/>
              <pc:sldLayoutMk cId="3964121715" sldId="2147483783"/>
              <ac:picMk id="4" creationId="{A80CCC56-C917-4ED2-8A30-90D57DEB85F3}"/>
            </ac:picMkLst>
          </pc:picChg>
        </pc:sldLayoutChg>
      </pc:sldMasterChg>
      <pc:sldMasterChg chg="delSldLayout">
        <pc:chgData name="Guillaume Lesur" userId="cdb45b52-b811-4338-85f2-a66c25d43418" providerId="ADAL" clId="{DA8AF730-55CE-4638-A757-315BC8CD25FB}" dt="2023-05-10T17:04:25.137" v="15" actId="47"/>
        <pc:sldMasterMkLst>
          <pc:docMk/>
          <pc:sldMasterMk cId="1005606512" sldId="2147483786"/>
        </pc:sldMasterMkLst>
        <pc:sldLayoutChg chg="del">
          <pc:chgData name="Guillaume Lesur" userId="cdb45b52-b811-4338-85f2-a66c25d43418" providerId="ADAL" clId="{DA8AF730-55CE-4638-A757-315BC8CD25FB}" dt="2023-05-10T17:04:25.137" v="15" actId="47"/>
          <pc:sldLayoutMkLst>
            <pc:docMk/>
            <pc:sldMasterMk cId="1005606512" sldId="2147483786"/>
            <pc:sldLayoutMk cId="198021343" sldId="2147483820"/>
          </pc:sldLayoutMkLst>
        </pc:sldLayoutChg>
      </pc:sldMasterChg>
    </pc:docChg>
  </pc:docChgLst>
  <pc:docChgLst>
    <pc:chgData name="Benjamin TITEUX" userId="S::benjamin.titeux@avanade.com::a162ce39-9f95-464a-bcfb-4807a44df959" providerId="AD" clId="Web-{1E7A0F98-35C7-E307-70EC-1178A8CEFA81}"/>
    <pc:docChg chg="addSld delSld modSld">
      <pc:chgData name="Benjamin TITEUX" userId="S::benjamin.titeux@avanade.com::a162ce39-9f95-464a-bcfb-4807a44df959" providerId="AD" clId="Web-{1E7A0F98-35C7-E307-70EC-1178A8CEFA81}" dt="2023-04-27T10:09:53.071" v="564" actId="20577"/>
      <pc:docMkLst>
        <pc:docMk/>
      </pc:docMkLst>
      <pc:sldChg chg="modSp">
        <pc:chgData name="Benjamin TITEUX" userId="S::benjamin.titeux@avanade.com::a162ce39-9f95-464a-bcfb-4807a44df959" providerId="AD" clId="Web-{1E7A0F98-35C7-E307-70EC-1178A8CEFA81}" dt="2023-04-27T10:09:53.071" v="564" actId="20577"/>
        <pc:sldMkLst>
          <pc:docMk/>
          <pc:sldMk cId="2867735943" sldId="273"/>
        </pc:sldMkLst>
        <pc:spChg chg="mod">
          <ac:chgData name="Benjamin TITEUX" userId="S::benjamin.titeux@avanade.com::a162ce39-9f95-464a-bcfb-4807a44df959" providerId="AD" clId="Web-{1E7A0F98-35C7-E307-70EC-1178A8CEFA81}" dt="2023-04-27T10:09:53.071" v="564" actId="20577"/>
          <ac:spMkLst>
            <pc:docMk/>
            <pc:sldMk cId="2867735943" sldId="273"/>
            <ac:spMk id="3" creationId="{00000000-0000-0000-0000-000000000000}"/>
          </ac:spMkLst>
        </pc:spChg>
      </pc:sldChg>
      <pc:sldChg chg="addSp delSp modSp delAnim">
        <pc:chgData name="Benjamin TITEUX" userId="S::benjamin.titeux@avanade.com::a162ce39-9f95-464a-bcfb-4807a44df959" providerId="AD" clId="Web-{1E7A0F98-35C7-E307-70EC-1178A8CEFA81}" dt="2023-04-27T10:04:03.903" v="519" actId="20577"/>
        <pc:sldMkLst>
          <pc:docMk/>
          <pc:sldMk cId="2389519827" sldId="275"/>
        </pc:sldMkLst>
        <pc:spChg chg="del mod">
          <ac:chgData name="Benjamin TITEUX" userId="S::benjamin.titeux@avanade.com::a162ce39-9f95-464a-bcfb-4807a44df959" providerId="AD" clId="Web-{1E7A0F98-35C7-E307-70EC-1178A8CEFA81}" dt="2023-04-27T09:56:45.280" v="48"/>
          <ac:spMkLst>
            <pc:docMk/>
            <pc:sldMk cId="2389519827" sldId="275"/>
            <ac:spMk id="3" creationId="{1D520DD3-08B9-D9AF-FC68-F2188BC75E29}"/>
          </ac:spMkLst>
        </pc:spChg>
        <pc:spChg chg="mod">
          <ac:chgData name="Benjamin TITEUX" userId="S::benjamin.titeux@avanade.com::a162ce39-9f95-464a-bcfb-4807a44df959" providerId="AD" clId="Web-{1E7A0F98-35C7-E307-70EC-1178A8CEFA81}" dt="2023-04-27T09:56:35.514" v="44" actId="14100"/>
          <ac:spMkLst>
            <pc:docMk/>
            <pc:sldMk cId="2389519827" sldId="275"/>
            <ac:spMk id="4" creationId="{00000000-0000-0000-0000-000000000000}"/>
          </ac:spMkLst>
        </pc:spChg>
        <pc:spChg chg="del">
          <ac:chgData name="Benjamin TITEUX" userId="S::benjamin.titeux@avanade.com::a162ce39-9f95-464a-bcfb-4807a44df959" providerId="AD" clId="Web-{1E7A0F98-35C7-E307-70EC-1178A8CEFA81}" dt="2023-04-27T09:56:38.467" v="46"/>
          <ac:spMkLst>
            <pc:docMk/>
            <pc:sldMk cId="2389519827" sldId="275"/>
            <ac:spMk id="7" creationId="{00000000-0000-0000-0000-000000000000}"/>
          </ac:spMkLst>
        </pc:spChg>
        <pc:spChg chg="add mod">
          <ac:chgData name="Benjamin TITEUX" userId="S::benjamin.titeux@avanade.com::a162ce39-9f95-464a-bcfb-4807a44df959" providerId="AD" clId="Web-{1E7A0F98-35C7-E307-70EC-1178A8CEFA81}" dt="2023-04-27T10:04:03.903" v="519" actId="20577"/>
          <ac:spMkLst>
            <pc:docMk/>
            <pc:sldMk cId="2389519827" sldId="275"/>
            <ac:spMk id="8" creationId="{2DCC831C-CB8E-744E-9E1B-55D04026DB1A}"/>
          </ac:spMkLst>
        </pc:spChg>
        <pc:spChg chg="add mod">
          <ac:chgData name="Benjamin TITEUX" userId="S::benjamin.titeux@avanade.com::a162ce39-9f95-464a-bcfb-4807a44df959" providerId="AD" clId="Web-{1E7A0F98-35C7-E307-70EC-1178A8CEFA81}" dt="2023-04-27T10:02:44.651" v="466" actId="1076"/>
          <ac:spMkLst>
            <pc:docMk/>
            <pc:sldMk cId="2389519827" sldId="275"/>
            <ac:spMk id="9" creationId="{2BA2570F-CD08-066D-C4F4-80C23886AB35}"/>
          </ac:spMkLst>
        </pc:spChg>
        <pc:spChg chg="add">
          <ac:chgData name="Benjamin TITEUX" userId="S::benjamin.titeux@avanade.com::a162ce39-9f95-464a-bcfb-4807a44df959" providerId="AD" clId="Web-{1E7A0F98-35C7-E307-70EC-1178A8CEFA81}" dt="2023-04-27T09:58:33.033" v="181"/>
          <ac:spMkLst>
            <pc:docMk/>
            <pc:sldMk cId="2389519827" sldId="275"/>
            <ac:spMk id="10" creationId="{83D10AF2-72F8-3C4D-6E41-54E4EA71DD77}"/>
          </ac:spMkLst>
        </pc:spChg>
        <pc:picChg chg="del">
          <ac:chgData name="Benjamin TITEUX" userId="S::benjamin.titeux@avanade.com::a162ce39-9f95-464a-bcfb-4807a44df959" providerId="AD" clId="Web-{1E7A0F98-35C7-E307-70EC-1178A8CEFA81}" dt="2023-04-27T09:56:31.513" v="43"/>
          <ac:picMkLst>
            <pc:docMk/>
            <pc:sldMk cId="2389519827" sldId="275"/>
            <ac:picMk id="5" creationId="{00000000-0000-0000-0000-000000000000}"/>
          </ac:picMkLst>
        </pc:picChg>
        <pc:picChg chg="del">
          <ac:chgData name="Benjamin TITEUX" userId="S::benjamin.titeux@avanade.com::a162ce39-9f95-464a-bcfb-4807a44df959" providerId="AD" clId="Web-{1E7A0F98-35C7-E307-70EC-1178A8CEFA81}" dt="2023-04-27T09:56:37.936" v="45"/>
          <ac:picMkLst>
            <pc:docMk/>
            <pc:sldMk cId="2389519827" sldId="275"/>
            <ac:picMk id="6" creationId="{00000000-0000-0000-0000-000000000000}"/>
          </ac:picMkLst>
        </pc:picChg>
      </pc:sldChg>
      <pc:sldChg chg="addSp delSp modSp">
        <pc:chgData name="Benjamin TITEUX" userId="S::benjamin.titeux@avanade.com::a162ce39-9f95-464a-bcfb-4807a44df959" providerId="AD" clId="Web-{1E7A0F98-35C7-E307-70EC-1178A8CEFA81}" dt="2023-04-27T09:56:01.622" v="41" actId="14100"/>
        <pc:sldMkLst>
          <pc:docMk/>
          <pc:sldMk cId="2097443611" sldId="278"/>
        </pc:sldMkLst>
        <pc:spChg chg="del mod">
          <ac:chgData name="Benjamin TITEUX" userId="S::benjamin.titeux@avanade.com::a162ce39-9f95-464a-bcfb-4807a44df959" providerId="AD" clId="Web-{1E7A0F98-35C7-E307-70EC-1178A8CEFA81}" dt="2023-04-27T09:55:00.307" v="29"/>
          <ac:spMkLst>
            <pc:docMk/>
            <pc:sldMk cId="2097443611" sldId="278"/>
            <ac:spMk id="2" creationId="{E3E83358-DEB8-FA13-7A92-E8A4049B903C}"/>
          </ac:spMkLst>
        </pc:spChg>
        <pc:spChg chg="add del mod">
          <ac:chgData name="Benjamin TITEUX" userId="S::benjamin.titeux@avanade.com::a162ce39-9f95-464a-bcfb-4807a44df959" providerId="AD" clId="Web-{1E7A0F98-35C7-E307-70EC-1178A8CEFA81}" dt="2023-04-27T09:53:12.944" v="18"/>
          <ac:spMkLst>
            <pc:docMk/>
            <pc:sldMk cId="2097443611" sldId="278"/>
            <ac:spMk id="3" creationId="{C65FDB8E-8C2F-F279-D5D4-3D36CEABEA57}"/>
          </ac:spMkLst>
        </pc:spChg>
        <pc:spChg chg="mod">
          <ac:chgData name="Benjamin TITEUX" userId="S::benjamin.titeux@avanade.com::a162ce39-9f95-464a-bcfb-4807a44df959" providerId="AD" clId="Web-{1E7A0F98-35C7-E307-70EC-1178A8CEFA81}" dt="2023-04-27T09:54:47.432" v="27" actId="1076"/>
          <ac:spMkLst>
            <pc:docMk/>
            <pc:sldMk cId="2097443611" sldId="278"/>
            <ac:spMk id="12" creationId="{FDA908CD-D155-4177-B231-5ECE10721844}"/>
          </ac:spMkLst>
        </pc:spChg>
        <pc:spChg chg="mod">
          <ac:chgData name="Benjamin TITEUX" userId="S::benjamin.titeux@avanade.com::a162ce39-9f95-464a-bcfb-4807a44df959" providerId="AD" clId="Web-{1E7A0F98-35C7-E307-70EC-1178A8CEFA81}" dt="2023-04-27T09:54:45.151" v="26" actId="1076"/>
          <ac:spMkLst>
            <pc:docMk/>
            <pc:sldMk cId="2097443611" sldId="278"/>
            <ac:spMk id="13" creationId="{5C4663DE-9515-495B-8129-B4E6043A7356}"/>
          </ac:spMkLst>
        </pc:spChg>
        <pc:spChg chg="mod">
          <ac:chgData name="Benjamin TITEUX" userId="S::benjamin.titeux@avanade.com::a162ce39-9f95-464a-bcfb-4807a44df959" providerId="AD" clId="Web-{1E7A0F98-35C7-E307-70EC-1178A8CEFA81}" dt="2023-04-27T09:55:55.262" v="39" actId="1076"/>
          <ac:spMkLst>
            <pc:docMk/>
            <pc:sldMk cId="2097443611" sldId="278"/>
            <ac:spMk id="16" creationId="{0CF30228-A3FD-49FF-90CD-04E8D23288C4}"/>
          </ac:spMkLst>
        </pc:spChg>
        <pc:spChg chg="mod">
          <ac:chgData name="Benjamin TITEUX" userId="S::benjamin.titeux@avanade.com::a162ce39-9f95-464a-bcfb-4807a44df959" providerId="AD" clId="Web-{1E7A0F98-35C7-E307-70EC-1178A8CEFA81}" dt="2023-04-27T09:56:01.622" v="41" actId="14100"/>
          <ac:spMkLst>
            <pc:docMk/>
            <pc:sldMk cId="2097443611" sldId="278"/>
            <ac:spMk id="17" creationId="{D070D535-D270-4A75-853C-3FCD0C41965E}"/>
          </ac:spMkLst>
        </pc:spChg>
        <pc:spChg chg="mod">
          <ac:chgData name="Benjamin TITEUX" userId="S::benjamin.titeux@avanade.com::a162ce39-9f95-464a-bcfb-4807a44df959" providerId="AD" clId="Web-{1E7A0F98-35C7-E307-70EC-1178A8CEFA81}" dt="2023-04-27T09:55:24.293" v="32" actId="1076"/>
          <ac:spMkLst>
            <pc:docMk/>
            <pc:sldMk cId="2097443611" sldId="278"/>
            <ac:spMk id="18" creationId="{87A467D1-6C3F-42C8-B849-12D65CCC51BE}"/>
          </ac:spMkLst>
        </pc:spChg>
        <pc:spChg chg="mod">
          <ac:chgData name="Benjamin TITEUX" userId="S::benjamin.titeux@avanade.com::a162ce39-9f95-464a-bcfb-4807a44df959" providerId="AD" clId="Web-{1E7A0F98-35C7-E307-70EC-1178A8CEFA81}" dt="2023-04-27T09:55:20.589" v="31" actId="1076"/>
          <ac:spMkLst>
            <pc:docMk/>
            <pc:sldMk cId="2097443611" sldId="278"/>
            <ac:spMk id="19" creationId="{A23D6CC0-9880-460C-8686-068DFE3ACC94}"/>
          </ac:spMkLst>
        </pc:spChg>
        <pc:spChg chg="mod">
          <ac:chgData name="Benjamin TITEUX" userId="S::benjamin.titeux@avanade.com::a162ce39-9f95-464a-bcfb-4807a44df959" providerId="AD" clId="Web-{1E7A0F98-35C7-E307-70EC-1178A8CEFA81}" dt="2023-04-27T09:55:29.558" v="33" actId="14100"/>
          <ac:spMkLst>
            <pc:docMk/>
            <pc:sldMk cId="2097443611" sldId="278"/>
            <ac:spMk id="21" creationId="{AC75D3A6-B617-4AC2-8C9E-5F974EA8D784}"/>
          </ac:spMkLst>
        </pc:spChg>
        <pc:picChg chg="add mod ord">
          <ac:chgData name="Benjamin TITEUX" userId="S::benjamin.titeux@avanade.com::a162ce39-9f95-464a-bcfb-4807a44df959" providerId="AD" clId="Web-{1E7A0F98-35C7-E307-70EC-1178A8CEFA81}" dt="2023-04-27T09:54:30.119" v="23" actId="1076"/>
          <ac:picMkLst>
            <pc:docMk/>
            <pc:sldMk cId="2097443611" sldId="278"/>
            <ac:picMk id="4" creationId="{8AA4F709-6A7B-675F-51C5-079EA1B2CF2B}"/>
          </ac:picMkLst>
        </pc:picChg>
        <pc:picChg chg="add del">
          <ac:chgData name="Benjamin TITEUX" userId="S::benjamin.titeux@avanade.com::a162ce39-9f95-464a-bcfb-4807a44df959" providerId="AD" clId="Web-{1E7A0F98-35C7-E307-70EC-1178A8CEFA81}" dt="2023-04-27T09:52:19.083" v="7"/>
          <ac:picMkLst>
            <pc:docMk/>
            <pc:sldMk cId="2097443611" sldId="278"/>
            <ac:picMk id="11" creationId="{EE7775D4-D125-480B-9BF8-7F98A40395ED}"/>
          </ac:picMkLst>
        </pc:picChg>
      </pc:sldChg>
      <pc:sldChg chg="add del replId">
        <pc:chgData name="Benjamin TITEUX" userId="S::benjamin.titeux@avanade.com::a162ce39-9f95-464a-bcfb-4807a44df959" providerId="AD" clId="Web-{1E7A0F98-35C7-E307-70EC-1178A8CEFA81}" dt="2023-04-27T09:56:09.481" v="42"/>
        <pc:sldMkLst>
          <pc:docMk/>
          <pc:sldMk cId="1861750194" sldId="281"/>
        </pc:sldMkLst>
      </pc:sldChg>
    </pc:docChg>
  </pc:docChgLst>
  <pc:docChgLst>
    <pc:chgData name="Benjamin TITEUX" userId="S::benjamin.titeux@avanade.com::a162ce39-9f95-464a-bcfb-4807a44df959" providerId="AD" clId="Web-{0BD1CF70-BD2E-1A33-8CAD-3D284ED4499F}"/>
    <pc:docChg chg="delSld">
      <pc:chgData name="Benjamin TITEUX" userId="S::benjamin.titeux@avanade.com::a162ce39-9f95-464a-bcfb-4807a44df959" providerId="AD" clId="Web-{0BD1CF70-BD2E-1A33-8CAD-3D284ED4499F}" dt="2023-04-28T10:15:36.742" v="3"/>
      <pc:docMkLst>
        <pc:docMk/>
      </pc:docMkLst>
      <pc:sldChg chg="del">
        <pc:chgData name="Benjamin TITEUX" userId="S::benjamin.titeux@avanade.com::a162ce39-9f95-464a-bcfb-4807a44df959" providerId="AD" clId="Web-{0BD1CF70-BD2E-1A33-8CAD-3D284ED4499F}" dt="2023-04-28T10:15:28.430" v="0"/>
        <pc:sldMkLst>
          <pc:docMk/>
          <pc:sldMk cId="901729494" sldId="267"/>
        </pc:sldMkLst>
      </pc:sldChg>
      <pc:sldChg chg="del">
        <pc:chgData name="Benjamin TITEUX" userId="S::benjamin.titeux@avanade.com::a162ce39-9f95-464a-bcfb-4807a44df959" providerId="AD" clId="Web-{0BD1CF70-BD2E-1A33-8CAD-3D284ED4499F}" dt="2023-04-28T10:15:30.227" v="1"/>
        <pc:sldMkLst>
          <pc:docMk/>
          <pc:sldMk cId="1319789099" sldId="268"/>
        </pc:sldMkLst>
      </pc:sldChg>
      <pc:sldChg chg="del">
        <pc:chgData name="Benjamin TITEUX" userId="S::benjamin.titeux@avanade.com::a162ce39-9f95-464a-bcfb-4807a44df959" providerId="AD" clId="Web-{0BD1CF70-BD2E-1A33-8CAD-3D284ED4499F}" dt="2023-04-28T10:15:32.742" v="2"/>
        <pc:sldMkLst>
          <pc:docMk/>
          <pc:sldMk cId="3063321276" sldId="269"/>
        </pc:sldMkLst>
      </pc:sldChg>
      <pc:sldChg chg="del">
        <pc:chgData name="Benjamin TITEUX" userId="S::benjamin.titeux@avanade.com::a162ce39-9f95-464a-bcfb-4807a44df959" providerId="AD" clId="Web-{0BD1CF70-BD2E-1A33-8CAD-3D284ED4499F}" dt="2023-04-28T10:15:36.742" v="3"/>
        <pc:sldMkLst>
          <pc:docMk/>
          <pc:sldMk cId="2813337336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46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98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04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29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50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7.sv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rotectavanade/CDPProgram/Pages/Definition-of-Terms.aspx" TargetMode="External"/><Relationship Id="rId2" Type="http://schemas.openxmlformats.org/officeDocument/2006/relationships/hyperlink" Target="https://avanade.sharepoint.com/:w:/r/sites/DataClassificationProtection/_layouts/15/WopiFrame.aspx?sourcedoc=%7b9365598a-a883-42ba-aae6-bc099feba183%7d&amp;action=view&amp;Source=https://at.avanade.com/sites/DataClassificationProtection" TargetMode="External"/><Relationship Id="rId1" Type="http://schemas.openxmlformats.org/officeDocument/2006/relationships/slideMaster" Target="../slideMasters/slideMaster8.xml"/><Relationship Id="rId5" Type="http://schemas.openxmlformats.org/officeDocument/2006/relationships/hyperlink" Target="https://avanade.sharepoint.com/sites/policies/Policies2/Forms/Document%20Set/docsethomepage.aspx?ID=77&amp;FolderCTID=0x0120D52000CF6D47016810FA498245EE8CD67F7FEF&amp;List=2a8dd7fc-3738-4637-917d-8d634b84a911&amp;RootFolder=/sites/policies/Policies2/Client%20Records&amp;RecSrc=/sites/policies/Policies2/Client%20Records" TargetMode="External"/><Relationship Id="rId4" Type="http://schemas.openxmlformats.org/officeDocument/2006/relationships/hyperlink" Target="https://avanade.sharepoint.com/sites/policies/Policies2/Forms/Document%20Set/docsethomepage.aspx?ID=119&amp;FolderCTID=0x0120D52000CF6D47016810FA498245EE8CD67F7FEF&amp;List=2a8dd7fc-3738-4637-917d-8d634b84a911&amp;RootFolder=/sites/policies/Policies2/Corporate%20Records&amp;RecSrc=/sites/policies/Policies2/Corporate%20Records" TargetMode="Externa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7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rotectavanade/CDPProgram/Pages/Definition-of-Terms.aspx" TargetMode="External"/><Relationship Id="rId2" Type="http://schemas.openxmlformats.org/officeDocument/2006/relationships/hyperlink" Target="https://avanade.sharepoint.com/:w:/r/sites/DataClassificationProtection/_layouts/15/WopiFrame.aspx?sourcedoc=%7b9365598a-a883-42ba-aae6-bc099feba183%7d&amp;action=view&amp;Source=https://at.avanade.com/sites/DataClassificationProtection" TargetMode="External"/><Relationship Id="rId1" Type="http://schemas.openxmlformats.org/officeDocument/2006/relationships/slideMaster" Target="../slideMasters/slideMaster9.xml"/><Relationship Id="rId5" Type="http://schemas.openxmlformats.org/officeDocument/2006/relationships/hyperlink" Target="https://avanade.sharepoint.com/sites/policies/Policies2/Forms/Document%20Set/docsethomepage.aspx?ID=77&amp;FolderCTID=0x0120D52000CF6D47016810FA498245EE8CD67F7FEF&amp;List=2a8dd7fc-3738-4637-917d-8d634b84a911&amp;RootFolder=/sites/policies/Policies2/Client%20Records&amp;RecSrc=/sites/policies/Policies2/Client%20Records" TargetMode="External"/><Relationship Id="rId4" Type="http://schemas.openxmlformats.org/officeDocument/2006/relationships/hyperlink" Target="https://avanade.sharepoint.com/sites/policies/Policies2/Forms/Document%20Set/docsethomepage.aspx?ID=119&amp;FolderCTID=0x0120D52000CF6D47016810FA498245EE8CD67F7FEF&amp;List=2a8dd7fc-3738-4637-917d-8d634b84a911&amp;RootFolder=/sites/policies/Policies2/Corporate%20Records&amp;RecSrc=/sites/policies/Policies2/Corporate%20Records" TargetMode="Externa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7.sv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olicies/Policies2/Forms/Document%20Set/docsethomepage.aspx?ID=119&amp;FolderCTID=0x0120D52000CF6D47016810FA498245EE8CD67F7FEF&amp;List=2a8dd7fc-3738-4637-917d-8d634b84a911&amp;RootFolder=/sites/policies/Policies2/Corporate%20Records&amp;RecSrc=/sites/policies/Policies2/Corporate%20Records" TargetMode="External"/><Relationship Id="rId2" Type="http://schemas.openxmlformats.org/officeDocument/2006/relationships/hyperlink" Target="https://avanade.sharepoint.com/sites/protectavanade/CDPProgram/Pages/Definition-of-Terms.aspx" TargetMode="External"/><Relationship Id="rId1" Type="http://schemas.openxmlformats.org/officeDocument/2006/relationships/slideMaster" Target="../slideMasters/slideMaster10.xml"/><Relationship Id="rId4" Type="http://schemas.openxmlformats.org/officeDocument/2006/relationships/hyperlink" Target="https://avanade.sharepoint.com/sites/policies/Policies2/Forms/Document%20Set/docsethomepage.aspx?ID=77&amp;FolderCTID=0x0120D52000CF6D47016810FA498245EE8CD67F7FEF&amp;List=2a8dd7fc-3738-4637-917d-8d634b84a911&amp;RootFolder=/sites/policies/Policies2/Client%20Records&amp;RecSrc=/sites/policies/Policies2/Client%20Records" TargetMode="Externa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7.sv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rotectavanade/CDPProgram/Pages/Definition-of-Terms.aspx" TargetMode="External"/><Relationship Id="rId2" Type="http://schemas.openxmlformats.org/officeDocument/2006/relationships/hyperlink" Target="https://avanade.sharepoint.com/:w:/r/sites/DataClassificationProtection/_layouts/15/WopiFrame.aspx?sourcedoc=%7b9365598a-a883-42ba-aae6-bc099feba183%7d&amp;action=view&amp;Source=https://at.avanade.com/sites/DataClassificationProtection" TargetMode="External"/><Relationship Id="rId1" Type="http://schemas.openxmlformats.org/officeDocument/2006/relationships/slideMaster" Target="../slideMasters/slideMaster11.xml"/><Relationship Id="rId5" Type="http://schemas.openxmlformats.org/officeDocument/2006/relationships/hyperlink" Target="https://avanade.sharepoint.com/sites/policies/Policies2/Forms/Document%20Set/docsethomepage.aspx?ID=77&amp;FolderCTID=0x0120D52000CF6D47016810FA498245EE8CD67F7FEF&amp;List=2a8dd7fc-3738-4637-917d-8d634b84a911&amp;RootFolder=/sites/policies/Policies2/Client%20Records&amp;RecSrc=/sites/policies/Policies2/Client%20Records" TargetMode="External"/><Relationship Id="rId4" Type="http://schemas.openxmlformats.org/officeDocument/2006/relationships/hyperlink" Target="https://avanade.sharepoint.com/sites/policies/Policies2/Forms/Document%20Set/docsethomepage.aspx?ID=119&amp;FolderCTID=0x0120D52000CF6D47016810FA498245EE8CD67F7FEF&amp;List=2a8dd7fc-3738-4637-917d-8d634b84a911&amp;RootFolder=/sites/policies/Policies2/Corporate%20Records&amp;RecSrc=/sites/policies/Policies2/Corporate%20Records" TargetMode="Externa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7.sv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rotectavanade/CDPProgram/Pages/Definition-of-Terms.aspx" TargetMode="External"/><Relationship Id="rId2" Type="http://schemas.openxmlformats.org/officeDocument/2006/relationships/hyperlink" Target="https://avanade.sharepoint.com/:w:/r/sites/DataClassificationProtection/_layouts/15/WopiFrame.aspx?sourcedoc=%7b9365598a-a883-42ba-aae6-bc099feba183%7d&amp;action=view&amp;Source=https://at.avanade.com/sites/DataClassificationProtection" TargetMode="External"/><Relationship Id="rId1" Type="http://schemas.openxmlformats.org/officeDocument/2006/relationships/slideMaster" Target="../slideMasters/slideMaster12.xml"/><Relationship Id="rId5" Type="http://schemas.openxmlformats.org/officeDocument/2006/relationships/hyperlink" Target="https://avanade.sharepoint.com/sites/policies/Policies2/Forms/Document%20Set/docsethomepage.aspx?ID=77&amp;FolderCTID=0x0120D52000CF6D47016810FA498245EE8CD67F7FEF&amp;List=2a8dd7fc-3738-4637-917d-8d634b84a911&amp;RootFolder=/sites/policies/Policies2/Client%20Records&amp;RecSrc=/sites/policies/Policies2/Client%20Records" TargetMode="External"/><Relationship Id="rId4" Type="http://schemas.openxmlformats.org/officeDocument/2006/relationships/hyperlink" Target="https://avanade.sharepoint.com/sites/policies/Policies2/Forms/Document%20Set/docsethomepage.aspx?ID=119&amp;FolderCTID=0x0120D52000CF6D47016810FA498245EE8CD67F7FEF&amp;List=2a8dd7fc-3738-4637-917d-8d634b84a911&amp;RootFolder=/sites/policies/Policies2/Corporate%20Records&amp;RecSrc=/sites/policies/Policies2/Corporate%20Records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7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olicies/Policies2/Forms/Document%20Set/docsethomepage.aspx?ID=119&amp;FolderCTID=0x0120D52000CF6D47016810FA498245EE8CD67F7FEF&amp;List=2a8dd7fc-3738-4637-917d-8d634b84a911&amp;RootFolder=/sites/policies/Policies2/Corporate%20Records&amp;RecSrc=/sites/policies/Policies2/Corporate%20Records" TargetMode="External"/><Relationship Id="rId2" Type="http://schemas.openxmlformats.org/officeDocument/2006/relationships/hyperlink" Target="https://avanade.sharepoint.com/sites/protectavanade/CDPProgram/Pages/Definition-of-Terms.aspx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avanade.sharepoint.com/sites/policies/Policies2/Forms/Document%20Set/docsethomepage.aspx?ID=77&amp;FolderCTID=0x0120D52000CF6D47016810FA498245EE8CD67F7FEF&amp;List=2a8dd7fc-3738-4637-917d-8d634b84a911&amp;RootFolder=/sites/policies/Policies2/Client%20Records&amp;RecSrc=/sites/policies/Policies2/Client%20Records" TargetMode="Externa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41217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455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0274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996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5996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00363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4388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3354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18701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7770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9709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76458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2050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180142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40034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91209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229390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272545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692905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29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279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1853115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113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985570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350282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5998572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482917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8AE1D-94C9-D3C6-0407-5B8FDFD3F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13DCA-45C6-C307-AA6C-5508DC0DB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950EC2-2F59-74DE-330D-341146AF84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700808"/>
            <a:ext cx="11201588" cy="4300106"/>
          </a:xfrm>
        </p:spPr>
        <p:txBody>
          <a:bodyPr/>
          <a:lstStyle/>
          <a:p>
            <a:pPr lvl="0"/>
            <a:r>
              <a:rPr lang="en-US" sz="1400">
                <a:solidFill>
                  <a:srgbClr val="464646"/>
                </a:solidFill>
              </a:rPr>
              <a:t>Click to edit Master text styles</a:t>
            </a:r>
          </a:p>
          <a:p>
            <a:pPr lvl="1"/>
            <a:r>
              <a:rPr lang="en-US" sz="1400">
                <a:solidFill>
                  <a:srgbClr val="464646"/>
                </a:solidFill>
              </a:rPr>
              <a:t>Second level</a:t>
            </a:r>
          </a:p>
          <a:p>
            <a:pPr lvl="2"/>
            <a:r>
              <a:rPr lang="en-US" sz="1400">
                <a:solidFill>
                  <a:srgbClr val="464646"/>
                </a:solidFill>
              </a:rPr>
              <a:t>Third level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A80F43-DF0B-399E-18BB-D9C684142F2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96598202"/>
              </p:ext>
            </p:extLst>
          </p:nvPr>
        </p:nvGraphicFramePr>
        <p:xfrm>
          <a:off x="618454" y="2921000"/>
          <a:ext cx="11065545" cy="2657971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617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31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MANDATORY PROTECTION FOR HIGHLY CONFIDENTIAL DATA</a:t>
                      </a: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28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Access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 is limited to select individuals/groups that need it to perform their job duties. Access is enforced by encrypting the file using minimum 256-bit encryption before being shared or stored anywhere except Avanade workstations or secure repositories.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  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Devices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 is encrypted to minimum 256 bit encryption; when disposal is necessary, physically destroy or securely overwrite when no longer needed.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Storage/Sharing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highly confidential data will be leaving your workstation for any reason using a standard application (e.g., email, Skype, Yammer), it must be encrypted with the appropriate tools like Active Directory RMS or 7-Zip. File-level encryption is not required when sharing via a secure repository (e.g., uploaded into SAP, OM, OneDrive for Business, SharePoint site).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 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Transmission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that is transmitted to or received from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outside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of Avanade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must be encrypted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(e.g., FTPS, SSL, HTTPS, TLS).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56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Retention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Policy 1413AVA: Corporate Records Management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Functional Records Lead. All other company data should be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retained for 3 years once template/document/record is no longer current, then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securely deleted.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5"/>
                        </a:rPr>
                        <a:t>Policy 0123AVA: Client Records Management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Project Lead for more information. All other client data should be deleted at the end of an engagement if there is no business need.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79725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4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731961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237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9684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2167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1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7026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392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348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9141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0945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126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7867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0597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7609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247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4190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3211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2524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0461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764342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222836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128491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4237226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129534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665824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0983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483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87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070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</p:spTree>
    <p:extLst>
      <p:ext uri="{BB962C8B-B14F-4D97-AF65-F5344CB8AC3E}">
        <p14:creationId xmlns:p14="http://schemas.microsoft.com/office/powerpoint/2010/main" val="1388218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13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548122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874774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659789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018613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8AE1D-94C9-D3C6-0407-5B8FDFD3F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5719B-81F3-E308-CDA0-3BE4E40E9BA2}"/>
              </a:ext>
            </a:extLst>
          </p:cNvPr>
          <p:cNvSpPr txBox="1">
            <a:spLocks/>
          </p:cNvSpPr>
          <p:nvPr userDrawn="1"/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1219170" rtl="0" eaLnBrk="1" latinLnBrk="0" hangingPunct="1">
              <a:lnSpc>
                <a:spcPct val="120000"/>
              </a:lnSpc>
              <a:spcBef>
                <a:spcPts val="267"/>
              </a:spcBef>
              <a:spcAft>
                <a:spcPts val="267"/>
              </a:spcAft>
              <a:buNone/>
              <a:defRPr lang="en-CA" sz="3200" b="1" kern="1200" baseline="0" smtClean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AU" dirty="0"/>
              <a:t>Classifications and Document Control – </a:t>
            </a:r>
            <a:br>
              <a:rPr lang="en-AU" dirty="0"/>
            </a:br>
            <a:r>
              <a:rPr lang="en-AU" dirty="0"/>
              <a:t>Restricted Data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624A30-2969-1C37-51C9-7E9284BF672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700808"/>
            <a:ext cx="11201588" cy="4300106"/>
          </a:xfrm>
        </p:spPr>
        <p:txBody>
          <a:bodyPr/>
          <a:lstStyle/>
          <a:p>
            <a:pPr lvl="0"/>
            <a:r>
              <a:rPr lang="en-US" sz="1400">
                <a:solidFill>
                  <a:srgbClr val="464646"/>
                </a:solidFill>
              </a:rPr>
              <a:t>Click to edit Master text styles</a:t>
            </a:r>
          </a:p>
          <a:p>
            <a:pPr lvl="1"/>
            <a:r>
              <a:rPr lang="en-US" sz="1400">
                <a:solidFill>
                  <a:srgbClr val="464646"/>
                </a:solidFill>
              </a:rPr>
              <a:t>Second level</a:t>
            </a:r>
          </a:p>
          <a:p>
            <a:pPr lvl="2"/>
            <a:r>
              <a:rPr lang="en-US" sz="1400">
                <a:solidFill>
                  <a:srgbClr val="464646"/>
                </a:solidFill>
              </a:rPr>
              <a:t>Third level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2344F1-473F-1316-6F26-13B0B4D1764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29469193"/>
              </p:ext>
            </p:extLst>
          </p:nvPr>
        </p:nvGraphicFramePr>
        <p:xfrm>
          <a:off x="535271" y="2895600"/>
          <a:ext cx="11065545" cy="2825611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617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31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MANDATORY PROTECTION FOR RESTRICTED DATA</a:t>
                      </a: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92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Access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 is limited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a VERY small group of people - only select individuals who have legitimate business need.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 is enforced by encrypting the file using minimum 256-bit encryption before being shared or stored anywhere except Avanade workstations or secure repositories.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  Test data containing restricted data has additional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limitations.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Devices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 is encrypted to minimum 256 bit encryption; when disposal is necessary, physically destroy or securely overwrite when no longer needed.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Storage/Sharing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restricted data will be leaving your workstation for any reason using a standard application (e.g., email, Skype, Yammer), it must be encrypted with the appropriate tools like Active Directory RMS or 7-Zip. File-level encryption is not required when sharing via a secure repository (e.g., uploaded into SAP, OM, OneDrive for Business, SharePoint site).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Transmission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that is transmitted to or received from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outside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of Avanade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must be encrypted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(e.g., FTPS, SSL, HTTPS, TLS).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56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Retention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Policy 1413AVA: Corporate Records Management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Functional Records Lead. All other company data should be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retained for 3 years once template/document/record is no longer current, then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securely deleted.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5"/>
                        </a:rPr>
                        <a:t>Policy 0123AVA: Client Records Management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Project Lead for more information. All other client data should be deleted at the end of an engagement if there is no business need.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1683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95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78235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207038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2788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3785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931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7149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22391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6840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74111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9462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8616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64173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3663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2389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0278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 &lt;Confidential&gt;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4358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4647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5038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7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876606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8019043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8793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62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163513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208049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56343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7380327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38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8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235260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37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0037358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46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075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3897265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646359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8AE1D-94C9-D3C6-0407-5B8FDFD3F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3898ED-EE23-E8E6-8BBB-BF6BCCEDE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5871AD-F585-590D-505A-E9722A6C36D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700808"/>
            <a:ext cx="11201588" cy="4300106"/>
          </a:xfrm>
        </p:spPr>
        <p:txBody>
          <a:bodyPr/>
          <a:lstStyle/>
          <a:p>
            <a:pPr lvl="0"/>
            <a:r>
              <a:rPr lang="en-US" sz="1400">
                <a:solidFill>
                  <a:srgbClr val="464646"/>
                </a:solidFill>
              </a:rPr>
              <a:t>Click to edit Master text styles</a:t>
            </a:r>
          </a:p>
          <a:p>
            <a:pPr lvl="1"/>
            <a:r>
              <a:rPr lang="en-US" sz="1400">
                <a:solidFill>
                  <a:srgbClr val="464646"/>
                </a:solidFill>
              </a:rPr>
              <a:t>Second level</a:t>
            </a:r>
          </a:p>
          <a:p>
            <a:pPr lvl="2"/>
            <a:r>
              <a:rPr lang="en-US" sz="1400">
                <a:solidFill>
                  <a:srgbClr val="464646"/>
                </a:solidFill>
              </a:rPr>
              <a:t>Third level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228F79-C6A8-AB5C-8580-0A095994C33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96964558"/>
              </p:ext>
            </p:extLst>
          </p:nvPr>
        </p:nvGraphicFramePr>
        <p:xfrm>
          <a:off x="533212" y="2983128"/>
          <a:ext cx="11019535" cy="2314146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61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08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31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MANDATORY PROTECTION FOR CONFIDENTIAL DATA</a:t>
                      </a: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57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Access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Company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May be granted to all Avanade personnel to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extent 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there is a legitimate business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reason.</a:t>
                      </a:r>
                    </a:p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Client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ay be shared with the entire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engagement team.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3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Devices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 is encrypted to minimum 256 bit encryption; when disposal is necessary, physically destroy or securely overwrite when no longer needed.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93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Storage/Sharing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Any company or client provided tool for storage or sharing is permissible.</a:t>
                      </a:r>
                      <a:endParaRPr lang="en-US" sz="1100" b="0" i="0" dirty="0">
                        <a:solidFill>
                          <a:schemeClr val="tx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93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Transmission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Company data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client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that is transmitted to or received from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outside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of Avanade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must be encrypted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(e.g., FTPS, SSL, HTTPS, TLS).</a:t>
                      </a:r>
                      <a:endParaRPr lang="en-US" sz="1100" b="0" i="0" dirty="0">
                        <a:solidFill>
                          <a:schemeClr val="tx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85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Retention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Company data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Policy 1413AVA: Corporate Records Management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Functional Records Lead. All other company data should be 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retained for 3 years once template/document/record is no longer current, then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securely deleted.</a:t>
                      </a:r>
                      <a:endParaRPr lang="en-US" sz="1100" b="0" i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Client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Policy 0123AVA: Client Records Management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Project Lead for more information. All other client data should be deleted at the end of an engagement if there is no business need.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38430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09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698301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1248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88773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4465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2025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334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2984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72353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44209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7357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768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6708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5219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72018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035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9142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1293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6399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5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0197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517201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4988571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89901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5584667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775027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7410446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999350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60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766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04286060"/>
      </p:ext>
    </p:extLst>
  </p:cSld>
  <p:clrMapOvr>
    <a:masterClrMapping/>
  </p:clrMapOvr>
  <p:hf hdr="0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551201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53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020796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397225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230634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75413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8AE1D-94C9-D3C6-0407-5B8FDFD3F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13DCA-45C6-C307-AA6C-5508DC0DB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950EC2-2F59-74DE-330D-341146AF84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700808"/>
            <a:ext cx="11201588" cy="4300106"/>
          </a:xfrm>
        </p:spPr>
        <p:txBody>
          <a:bodyPr/>
          <a:lstStyle/>
          <a:p>
            <a:pPr lvl="0"/>
            <a:r>
              <a:rPr lang="en-US" sz="1400">
                <a:solidFill>
                  <a:srgbClr val="464646"/>
                </a:solidFill>
              </a:rPr>
              <a:t>Click to edit Master text styles</a:t>
            </a:r>
          </a:p>
          <a:p>
            <a:pPr lvl="1"/>
            <a:r>
              <a:rPr lang="en-US" sz="1400">
                <a:solidFill>
                  <a:srgbClr val="464646"/>
                </a:solidFill>
              </a:rPr>
              <a:t>Second level</a:t>
            </a:r>
          </a:p>
          <a:p>
            <a:pPr lvl="2"/>
            <a:r>
              <a:rPr lang="en-US" sz="1400">
                <a:solidFill>
                  <a:srgbClr val="464646"/>
                </a:solidFill>
              </a:rPr>
              <a:t>Third level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A80F43-DF0B-399E-18BB-D9C684142F2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96598202"/>
              </p:ext>
            </p:extLst>
          </p:nvPr>
        </p:nvGraphicFramePr>
        <p:xfrm>
          <a:off x="618454" y="2921000"/>
          <a:ext cx="11065545" cy="2657971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617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31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MANDATORY PROTECTION FOR HIGHLY CONFIDENTIAL DATA</a:t>
                      </a: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28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Access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 is limited to select individuals/groups that need it to perform their job duties. Access is enforced by encrypting the file using minimum 256-bit encryption before being shared or stored anywhere except Avanade workstations or secure repositories.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  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Devices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 is encrypted to minimum 256 bit encryption; when disposal is necessary, physically destroy or securely overwrite when no longer needed.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Storage/Sharing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highly confidential data will be leaving your workstation for any reason using a standard application (e.g., email, Skype, Yammer), it must be encrypted with the appropriate tools like Active Directory RMS or 7-Zip. File-level encryption is not required when sharing via a secure repository (e.g., uploaded into SAP, OM, OneDrive for Business, SharePoint site).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 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Transmission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that is transmitted to or received from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outside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of Avanade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must be encrypted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(e.g., FTPS, SSL, HTTPS, TLS).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56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Retention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Policy 1413AVA: Corporate Records Management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Functional Records Lead. All other company data should be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retained for 3 years once template/document/record is no longer current, then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securely deleted.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5"/>
                        </a:rPr>
                        <a:t>Policy 0123AVA: Client Records Management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Project Lead for more information. All other client data should be deleted at the end of an engagement if there is no business need.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707840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41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9402493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5977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304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4843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085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6037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4318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8586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9570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3153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53970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8069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0463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0533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3479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0339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32864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1294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15593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947852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2134014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957473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794176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485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4183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5454079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841726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46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575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</p:spTree>
    <p:extLst>
      <p:ext uri="{BB962C8B-B14F-4D97-AF65-F5344CB8AC3E}">
        <p14:creationId xmlns:p14="http://schemas.microsoft.com/office/powerpoint/2010/main" val="197671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1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286302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7876561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0620195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5852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5454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8AE1D-94C9-D3C6-0407-5B8FDFD3F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5719B-81F3-E308-CDA0-3BE4E40E9BA2}"/>
              </a:ext>
            </a:extLst>
          </p:cNvPr>
          <p:cNvSpPr txBox="1">
            <a:spLocks/>
          </p:cNvSpPr>
          <p:nvPr userDrawn="1"/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1219170" rtl="0" eaLnBrk="1" latinLnBrk="0" hangingPunct="1">
              <a:lnSpc>
                <a:spcPct val="120000"/>
              </a:lnSpc>
              <a:spcBef>
                <a:spcPts val="267"/>
              </a:spcBef>
              <a:spcAft>
                <a:spcPts val="267"/>
              </a:spcAft>
              <a:buNone/>
              <a:defRPr lang="en-CA" sz="3200" b="1" kern="1200" baseline="0" smtClean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AU" dirty="0"/>
              <a:t>Classifications and Document Control – </a:t>
            </a:r>
            <a:br>
              <a:rPr lang="en-AU" dirty="0"/>
            </a:br>
            <a:r>
              <a:rPr lang="en-AU" dirty="0"/>
              <a:t>Restricted Data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624A30-2969-1C37-51C9-7E9284BF672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700808"/>
            <a:ext cx="11201588" cy="4300106"/>
          </a:xfrm>
        </p:spPr>
        <p:txBody>
          <a:bodyPr/>
          <a:lstStyle/>
          <a:p>
            <a:pPr lvl="0"/>
            <a:r>
              <a:rPr lang="en-US" sz="1400">
                <a:solidFill>
                  <a:srgbClr val="464646"/>
                </a:solidFill>
              </a:rPr>
              <a:t>Click to edit Master text styles</a:t>
            </a:r>
          </a:p>
          <a:p>
            <a:pPr lvl="1"/>
            <a:r>
              <a:rPr lang="en-US" sz="1400">
                <a:solidFill>
                  <a:srgbClr val="464646"/>
                </a:solidFill>
              </a:rPr>
              <a:t>Second level</a:t>
            </a:r>
          </a:p>
          <a:p>
            <a:pPr lvl="2"/>
            <a:r>
              <a:rPr lang="en-US" sz="1400">
                <a:solidFill>
                  <a:srgbClr val="464646"/>
                </a:solidFill>
              </a:rPr>
              <a:t>Third level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2344F1-473F-1316-6F26-13B0B4D1764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29469193"/>
              </p:ext>
            </p:extLst>
          </p:nvPr>
        </p:nvGraphicFramePr>
        <p:xfrm>
          <a:off x="535271" y="2895600"/>
          <a:ext cx="11065545" cy="2825611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617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31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MANDATORY PROTECTION FOR RESTRICTED DATA</a:t>
                      </a: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92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Access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 is limited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a VERY small group of people - only select individuals who have legitimate business need.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 is enforced by encrypting the file using minimum 256-bit encryption before being shared or stored anywhere except Avanade workstations or secure repositories.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  Test data containing restricted data has additional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limitations.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Devices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 is encrypted to minimum 256 bit encryption; when disposal is necessary, physically destroy or securely overwrite when no longer needed.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Storage/Sharing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restricted data will be leaving your workstation for any reason using a standard application (e.g., email, Skype, Yammer), it must be encrypted with the appropriate tools like Active Directory RMS or 7-Zip. File-level encryption is not required when sharing via a secure repository (e.g., uploaded into SAP, OM, OneDrive for Business, SharePoint site).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Transmission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that is transmitted to or received from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outside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of Avanade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must be encrypted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(e.g., FTPS, SSL, HTTPS, TLS).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56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Retention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Policy 1413AVA: Corporate Records Management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Functional Records Lead. All other company data should be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retained for 3 years once template/document/record is no longer current, then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securely deleted.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5"/>
                        </a:rPr>
                        <a:t>Policy 0123AVA: Client Records Management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Project Lead for more information. All other client data should be deleted at the end of an engagement if there is no business need.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7188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3812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65915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005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06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74349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7881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01195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3350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4753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6889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0613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49498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71569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823406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9014295"/>
      </p:ext>
    </p:extLst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0199032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7382072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6512455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8261207"/>
      </p:ext>
    </p:extLst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9524312"/>
      </p:ext>
    </p:extLst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05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4783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6612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88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123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9245886"/>
      </p:ext>
    </p:extLst>
  </p:cSld>
  <p:clrMapOvr>
    <a:masterClrMapping/>
  </p:clrMapOvr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8841772"/>
      </p:ext>
    </p:extLst>
  </p:cSld>
  <p:clrMapOvr>
    <a:masterClrMapping/>
  </p:clrMapOvr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0454922"/>
      </p:ext>
    </p:extLst>
  </p:cSld>
  <p:clrMapOvr>
    <a:masterClrMapping/>
  </p:clrMapOvr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4505758"/>
      </p:ext>
    </p:extLst>
  </p:cSld>
  <p:clrMapOvr>
    <a:masterClrMapping/>
  </p:clrMapOvr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892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23035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117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40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543768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3464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77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0594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2067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086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5077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5386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84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6950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2606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40670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8473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8303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 &lt;Confidential&gt;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4069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4661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0273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2218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284536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932082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7473214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898041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575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54938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357380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273557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54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109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1090028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0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292909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560290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491904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1019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Third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Fourth level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375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8AE1D-94C9-D3C6-0407-5B8FDFD3F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3898ED-EE23-E8E6-8BBB-BF6BCCEDE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5871AD-F585-590D-505A-E9722A6C36D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700808"/>
            <a:ext cx="11201588" cy="4300106"/>
          </a:xfrm>
        </p:spPr>
        <p:txBody>
          <a:bodyPr/>
          <a:lstStyle/>
          <a:p>
            <a:pPr lvl="0"/>
            <a:r>
              <a:rPr lang="en-US" sz="1400">
                <a:solidFill>
                  <a:srgbClr val="464646"/>
                </a:solidFill>
              </a:rPr>
              <a:t>Click to edit Master text styles</a:t>
            </a:r>
          </a:p>
          <a:p>
            <a:pPr lvl="1"/>
            <a:r>
              <a:rPr lang="en-US" sz="1400">
                <a:solidFill>
                  <a:srgbClr val="464646"/>
                </a:solidFill>
              </a:rPr>
              <a:t>Second level</a:t>
            </a:r>
          </a:p>
          <a:p>
            <a:pPr lvl="2"/>
            <a:r>
              <a:rPr lang="en-US" sz="1400">
                <a:solidFill>
                  <a:srgbClr val="464646"/>
                </a:solidFill>
              </a:rPr>
              <a:t>Third level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228F79-C6A8-AB5C-8580-0A095994C33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96964558"/>
              </p:ext>
            </p:extLst>
          </p:nvPr>
        </p:nvGraphicFramePr>
        <p:xfrm>
          <a:off x="533212" y="2983128"/>
          <a:ext cx="11019535" cy="2314146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61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08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31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MANDATORY PROTECTION FOR CONFIDENTIAL DATA</a:t>
                      </a: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57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Access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Company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May be granted to all Avanade personnel to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extent 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there is a legitimate business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reason.</a:t>
                      </a:r>
                    </a:p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Client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ay be shared with the entire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engagement team.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3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Devices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 is encrypted to minimum 256 bit encryption; when disposal is necessary, physically destroy or securely overwrite when no longer needed.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93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Storage/Sharing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Any company or client provided tool for storage or sharing is permissible.</a:t>
                      </a:r>
                      <a:endParaRPr lang="en-US" sz="1100" b="0" i="0" dirty="0">
                        <a:solidFill>
                          <a:schemeClr val="tx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93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Transmission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Company data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client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that is transmitted to or received from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outside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of Avanade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must be encrypted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(e.g., FTPS, SSL, HTTPS, TLS).</a:t>
                      </a:r>
                      <a:endParaRPr lang="en-US" sz="1100" b="0" i="0" dirty="0">
                        <a:solidFill>
                          <a:schemeClr val="tx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85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Retention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Company data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Policy 1413AVA: Corporate Records Management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Functional Records Lead. All other company data should be 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retained for 3 years once template/document/record is no longer current, then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securely deleted.</a:t>
                      </a:r>
                      <a:endParaRPr lang="en-US" sz="1100" b="0" i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Client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Policy 0123AVA: Client Records Management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Project Lead for more information. All other client data should be deleted at the end of an engagement if there is no business need.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568392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48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967155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39396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3551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327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2796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8019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5150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246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1.xml"/><Relationship Id="rId18" Type="http://schemas.openxmlformats.org/officeDocument/2006/relationships/slideLayout" Target="../slideLayouts/slideLayout176.xml"/><Relationship Id="rId26" Type="http://schemas.openxmlformats.org/officeDocument/2006/relationships/slideLayout" Target="../slideLayouts/slideLayout184.xml"/><Relationship Id="rId21" Type="http://schemas.openxmlformats.org/officeDocument/2006/relationships/slideLayout" Target="../slideLayouts/slideLayout179.xml"/><Relationship Id="rId34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17" Type="http://schemas.openxmlformats.org/officeDocument/2006/relationships/slideLayout" Target="../slideLayouts/slideLayout175.xml"/><Relationship Id="rId25" Type="http://schemas.openxmlformats.org/officeDocument/2006/relationships/slideLayout" Target="../slideLayouts/slideLayout183.xml"/><Relationship Id="rId33" Type="http://schemas.openxmlformats.org/officeDocument/2006/relationships/slideLayout" Target="../slideLayouts/slideLayout191.xml"/><Relationship Id="rId38" Type="http://schemas.openxmlformats.org/officeDocument/2006/relationships/image" Target="../media/image6.svg"/><Relationship Id="rId2" Type="http://schemas.openxmlformats.org/officeDocument/2006/relationships/slideLayout" Target="../slideLayouts/slideLayout160.xml"/><Relationship Id="rId16" Type="http://schemas.openxmlformats.org/officeDocument/2006/relationships/slideLayout" Target="../slideLayouts/slideLayout174.xml"/><Relationship Id="rId20" Type="http://schemas.openxmlformats.org/officeDocument/2006/relationships/slideLayout" Target="../slideLayouts/slideLayout178.xml"/><Relationship Id="rId29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24" Type="http://schemas.openxmlformats.org/officeDocument/2006/relationships/slideLayout" Target="../slideLayouts/slideLayout182.xml"/><Relationship Id="rId32" Type="http://schemas.openxmlformats.org/officeDocument/2006/relationships/slideLayout" Target="../slideLayouts/slideLayout190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163.xml"/><Relationship Id="rId15" Type="http://schemas.openxmlformats.org/officeDocument/2006/relationships/slideLayout" Target="../slideLayouts/slideLayout173.xml"/><Relationship Id="rId23" Type="http://schemas.openxmlformats.org/officeDocument/2006/relationships/slideLayout" Target="../slideLayouts/slideLayout181.xml"/><Relationship Id="rId28" Type="http://schemas.openxmlformats.org/officeDocument/2006/relationships/slideLayout" Target="../slideLayouts/slideLayout186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68.xml"/><Relationship Id="rId19" Type="http://schemas.openxmlformats.org/officeDocument/2006/relationships/slideLayout" Target="../slideLayouts/slideLayout177.xml"/><Relationship Id="rId31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72.xml"/><Relationship Id="rId22" Type="http://schemas.openxmlformats.org/officeDocument/2006/relationships/slideLayout" Target="../slideLayouts/slideLayout180.xml"/><Relationship Id="rId27" Type="http://schemas.openxmlformats.org/officeDocument/2006/relationships/slideLayout" Target="../slideLayouts/slideLayout185.xml"/><Relationship Id="rId30" Type="http://schemas.openxmlformats.org/officeDocument/2006/relationships/slideLayout" Target="../slideLayouts/slideLayout188.xml"/><Relationship Id="rId35" Type="http://schemas.openxmlformats.org/officeDocument/2006/relationships/theme" Target="../theme/theme10.xml"/><Relationship Id="rId8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1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5.xml"/><Relationship Id="rId18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18.xml"/><Relationship Id="rId21" Type="http://schemas.openxmlformats.org/officeDocument/2006/relationships/slideLayout" Target="../slideLayouts/slideLayout213.xml"/><Relationship Id="rId34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17.xml"/><Relationship Id="rId33" Type="http://schemas.openxmlformats.org/officeDocument/2006/relationships/slideLayout" Target="../slideLayouts/slideLayout225.xml"/><Relationship Id="rId38" Type="http://schemas.openxmlformats.org/officeDocument/2006/relationships/image" Target="../media/image6.svg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20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24" Type="http://schemas.openxmlformats.org/officeDocument/2006/relationships/slideLayout" Target="../slideLayouts/slideLayout216.xml"/><Relationship Id="rId32" Type="http://schemas.openxmlformats.org/officeDocument/2006/relationships/slideLayout" Target="../slideLayouts/slideLayout224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15.xml"/><Relationship Id="rId28" Type="http://schemas.openxmlformats.org/officeDocument/2006/relationships/slideLayout" Target="../slideLayouts/slideLayout220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214.xml"/><Relationship Id="rId27" Type="http://schemas.openxmlformats.org/officeDocument/2006/relationships/slideLayout" Target="../slideLayouts/slideLayout219.xml"/><Relationship Id="rId30" Type="http://schemas.openxmlformats.org/officeDocument/2006/relationships/slideLayout" Target="../slideLayouts/slideLayout222.xml"/><Relationship Id="rId35" Type="http://schemas.openxmlformats.org/officeDocument/2006/relationships/theme" Target="../theme/theme11.xml"/><Relationship Id="rId8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95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9.xml"/><Relationship Id="rId18" Type="http://schemas.openxmlformats.org/officeDocument/2006/relationships/slideLayout" Target="../slideLayouts/slideLayout244.xml"/><Relationship Id="rId26" Type="http://schemas.openxmlformats.org/officeDocument/2006/relationships/slideLayout" Target="../slideLayouts/slideLayout252.xml"/><Relationship Id="rId21" Type="http://schemas.openxmlformats.org/officeDocument/2006/relationships/slideLayout" Target="../slideLayouts/slideLayout247.xml"/><Relationship Id="rId34" Type="http://schemas.openxmlformats.org/officeDocument/2006/relationships/slideLayout" Target="../slideLayouts/slideLayout260.xml"/><Relationship Id="rId7" Type="http://schemas.openxmlformats.org/officeDocument/2006/relationships/slideLayout" Target="../slideLayouts/slideLayout233.xml"/><Relationship Id="rId12" Type="http://schemas.openxmlformats.org/officeDocument/2006/relationships/slideLayout" Target="../slideLayouts/slideLayout238.xml"/><Relationship Id="rId17" Type="http://schemas.openxmlformats.org/officeDocument/2006/relationships/slideLayout" Target="../slideLayouts/slideLayout243.xml"/><Relationship Id="rId25" Type="http://schemas.openxmlformats.org/officeDocument/2006/relationships/slideLayout" Target="../slideLayouts/slideLayout251.xml"/><Relationship Id="rId33" Type="http://schemas.openxmlformats.org/officeDocument/2006/relationships/slideLayout" Target="../slideLayouts/slideLayout259.xml"/><Relationship Id="rId38" Type="http://schemas.openxmlformats.org/officeDocument/2006/relationships/image" Target="../media/image6.svg"/><Relationship Id="rId2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42.xml"/><Relationship Id="rId20" Type="http://schemas.openxmlformats.org/officeDocument/2006/relationships/slideLayout" Target="../slideLayouts/slideLayout246.xml"/><Relationship Id="rId29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7.xml"/><Relationship Id="rId24" Type="http://schemas.openxmlformats.org/officeDocument/2006/relationships/slideLayout" Target="../slideLayouts/slideLayout250.xml"/><Relationship Id="rId32" Type="http://schemas.openxmlformats.org/officeDocument/2006/relationships/slideLayout" Target="../slideLayouts/slideLayout258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231.xml"/><Relationship Id="rId15" Type="http://schemas.openxmlformats.org/officeDocument/2006/relationships/slideLayout" Target="../slideLayouts/slideLayout241.xml"/><Relationship Id="rId23" Type="http://schemas.openxmlformats.org/officeDocument/2006/relationships/slideLayout" Target="../slideLayouts/slideLayout249.xml"/><Relationship Id="rId28" Type="http://schemas.openxmlformats.org/officeDocument/2006/relationships/slideLayout" Target="../slideLayouts/slideLayout254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236.xml"/><Relationship Id="rId19" Type="http://schemas.openxmlformats.org/officeDocument/2006/relationships/slideLayout" Target="../slideLayouts/slideLayout245.xml"/><Relationship Id="rId31" Type="http://schemas.openxmlformats.org/officeDocument/2006/relationships/slideLayout" Target="../slideLayouts/slideLayout257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Relationship Id="rId14" Type="http://schemas.openxmlformats.org/officeDocument/2006/relationships/slideLayout" Target="../slideLayouts/slideLayout240.xml"/><Relationship Id="rId22" Type="http://schemas.openxmlformats.org/officeDocument/2006/relationships/slideLayout" Target="../slideLayouts/slideLayout248.xml"/><Relationship Id="rId27" Type="http://schemas.openxmlformats.org/officeDocument/2006/relationships/slideLayout" Target="../slideLayouts/slideLayout253.xml"/><Relationship Id="rId30" Type="http://schemas.openxmlformats.org/officeDocument/2006/relationships/slideLayout" Target="../slideLayouts/slideLayout256.xml"/><Relationship Id="rId35" Type="http://schemas.openxmlformats.org/officeDocument/2006/relationships/theme" Target="../theme/theme12.xml"/><Relationship Id="rId8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2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9" Type="http://schemas.openxmlformats.org/officeDocument/2006/relationships/image" Target="../media/image5.png"/><Relationship Id="rId21" Type="http://schemas.openxmlformats.org/officeDocument/2006/relationships/slideLayout" Target="../slideLayouts/slideLayout41.xml"/><Relationship Id="rId34" Type="http://schemas.openxmlformats.org/officeDocument/2006/relationships/slideLayout" Target="../slideLayouts/slideLayout54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53.xml"/><Relationship Id="rId38" Type="http://schemas.openxmlformats.org/officeDocument/2006/relationships/image" Target="../media/image4.png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52.xml"/><Relationship Id="rId37" Type="http://schemas.openxmlformats.org/officeDocument/2006/relationships/theme" Target="../theme/theme6.xml"/><Relationship Id="rId40" Type="http://schemas.openxmlformats.org/officeDocument/2006/relationships/image" Target="../media/image6.svg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51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55.xml"/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77.xml"/><Relationship Id="rId34" Type="http://schemas.openxmlformats.org/officeDocument/2006/relationships/slideLayout" Target="../slideLayouts/slideLayout90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9.xml"/><Relationship Id="rId38" Type="http://schemas.openxmlformats.org/officeDocument/2006/relationships/image" Target="../media/image6.svg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5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88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Relationship Id="rId35" Type="http://schemas.openxmlformats.org/officeDocument/2006/relationships/theme" Target="../theme/theme7.xml"/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26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11.xml"/><Relationship Id="rId34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15.xml"/><Relationship Id="rId33" Type="http://schemas.openxmlformats.org/officeDocument/2006/relationships/slideLayout" Target="../slideLayouts/slideLayout123.xml"/><Relationship Id="rId38" Type="http://schemas.openxmlformats.org/officeDocument/2006/relationships/image" Target="../media/image6.svg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110.xml"/><Relationship Id="rId29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14.xml"/><Relationship Id="rId32" Type="http://schemas.openxmlformats.org/officeDocument/2006/relationships/slideLayout" Target="../slideLayouts/slideLayout122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13.xml"/><Relationship Id="rId28" Type="http://schemas.openxmlformats.org/officeDocument/2006/relationships/slideLayout" Target="../slideLayouts/slideLayout118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9.xml"/><Relationship Id="rId31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12.xml"/><Relationship Id="rId27" Type="http://schemas.openxmlformats.org/officeDocument/2006/relationships/slideLayout" Target="../slideLayouts/slideLayout117.xml"/><Relationship Id="rId30" Type="http://schemas.openxmlformats.org/officeDocument/2006/relationships/slideLayout" Target="../slideLayouts/slideLayout120.xml"/><Relationship Id="rId35" Type="http://schemas.openxmlformats.org/officeDocument/2006/relationships/theme" Target="../theme/theme8.xml"/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42.xml"/><Relationship Id="rId26" Type="http://schemas.openxmlformats.org/officeDocument/2006/relationships/slideLayout" Target="../slideLayouts/slideLayout150.xml"/><Relationship Id="rId21" Type="http://schemas.openxmlformats.org/officeDocument/2006/relationships/slideLayout" Target="../slideLayouts/slideLayout145.xml"/><Relationship Id="rId34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5" Type="http://schemas.openxmlformats.org/officeDocument/2006/relationships/slideLayout" Target="../slideLayouts/slideLayout149.xml"/><Relationship Id="rId33" Type="http://schemas.openxmlformats.org/officeDocument/2006/relationships/slideLayout" Target="../slideLayouts/slideLayout157.xml"/><Relationship Id="rId38" Type="http://schemas.openxmlformats.org/officeDocument/2006/relationships/image" Target="../media/image6.svg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44.xml"/><Relationship Id="rId29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48.xml"/><Relationship Id="rId32" Type="http://schemas.openxmlformats.org/officeDocument/2006/relationships/slideLayout" Target="../slideLayouts/slideLayout156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47.xml"/><Relationship Id="rId28" Type="http://schemas.openxmlformats.org/officeDocument/2006/relationships/slideLayout" Target="../slideLayouts/slideLayout152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43.xml"/><Relationship Id="rId31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Relationship Id="rId22" Type="http://schemas.openxmlformats.org/officeDocument/2006/relationships/slideLayout" Target="../slideLayouts/slideLayout146.xml"/><Relationship Id="rId27" Type="http://schemas.openxmlformats.org/officeDocument/2006/relationships/slideLayout" Target="../slideLayouts/slideLayout151.xml"/><Relationship Id="rId30" Type="http://schemas.openxmlformats.org/officeDocument/2006/relationships/slideLayout" Target="../slideLayouts/slideLayout154.xml"/><Relationship Id="rId35" Type="http://schemas.openxmlformats.org/officeDocument/2006/relationships/theme" Target="../theme/theme9.xml"/><Relationship Id="rId8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5038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9585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  <p:sldLayoutId id="2147483947" r:id="rId18"/>
    <p:sldLayoutId id="2147483948" r:id="rId19"/>
    <p:sldLayoutId id="2147483949" r:id="rId20"/>
    <p:sldLayoutId id="2147483950" r:id="rId21"/>
    <p:sldLayoutId id="2147483951" r:id="rId22"/>
    <p:sldLayoutId id="2147483952" r:id="rId23"/>
    <p:sldLayoutId id="2147483953" r:id="rId24"/>
    <p:sldLayoutId id="2147483954" r:id="rId25"/>
    <p:sldLayoutId id="2147483955" r:id="rId26"/>
    <p:sldLayoutId id="2147483956" r:id="rId27"/>
    <p:sldLayoutId id="2147483957" r:id="rId28"/>
    <p:sldLayoutId id="2147483958" r:id="rId29"/>
    <p:sldLayoutId id="2147483959" r:id="rId30"/>
    <p:sldLayoutId id="2147483960" r:id="rId31"/>
    <p:sldLayoutId id="2147483961" r:id="rId32"/>
    <p:sldLayoutId id="2147483962" r:id="rId33"/>
    <p:sldLayoutId id="2147483963" r:id="rId34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8841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  <p:sldLayoutId id="2147483980" r:id="rId16"/>
    <p:sldLayoutId id="2147483981" r:id="rId17"/>
    <p:sldLayoutId id="2147483982" r:id="rId18"/>
    <p:sldLayoutId id="2147483983" r:id="rId19"/>
    <p:sldLayoutId id="2147483984" r:id="rId20"/>
    <p:sldLayoutId id="2147483985" r:id="rId21"/>
    <p:sldLayoutId id="2147483986" r:id="rId22"/>
    <p:sldLayoutId id="2147483987" r:id="rId23"/>
    <p:sldLayoutId id="2147483988" r:id="rId24"/>
    <p:sldLayoutId id="2147483989" r:id="rId25"/>
    <p:sldLayoutId id="2147483990" r:id="rId26"/>
    <p:sldLayoutId id="2147483991" r:id="rId27"/>
    <p:sldLayoutId id="2147483992" r:id="rId28"/>
    <p:sldLayoutId id="2147483993" r:id="rId29"/>
    <p:sldLayoutId id="2147483994" r:id="rId30"/>
    <p:sldLayoutId id="2147483995" r:id="rId31"/>
    <p:sldLayoutId id="2147483996" r:id="rId32"/>
    <p:sldLayoutId id="2147483997" r:id="rId33"/>
    <p:sldLayoutId id="2147483998" r:id="rId34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81532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  <p:sldLayoutId id="2147484012" r:id="rId13"/>
    <p:sldLayoutId id="2147484013" r:id="rId14"/>
    <p:sldLayoutId id="2147484014" r:id="rId15"/>
    <p:sldLayoutId id="2147484015" r:id="rId16"/>
    <p:sldLayoutId id="2147484016" r:id="rId17"/>
    <p:sldLayoutId id="2147484017" r:id="rId18"/>
    <p:sldLayoutId id="2147484018" r:id="rId19"/>
    <p:sldLayoutId id="2147484019" r:id="rId20"/>
    <p:sldLayoutId id="2147484020" r:id="rId21"/>
    <p:sldLayoutId id="2147484021" r:id="rId22"/>
    <p:sldLayoutId id="2147484022" r:id="rId23"/>
    <p:sldLayoutId id="2147484023" r:id="rId24"/>
    <p:sldLayoutId id="2147484024" r:id="rId25"/>
    <p:sldLayoutId id="2147484025" r:id="rId26"/>
    <p:sldLayoutId id="2147484026" r:id="rId27"/>
    <p:sldLayoutId id="2147484027" r:id="rId28"/>
    <p:sldLayoutId id="2147484028" r:id="rId29"/>
    <p:sldLayoutId id="2147484029" r:id="rId30"/>
    <p:sldLayoutId id="2147484030" r:id="rId31"/>
    <p:sldLayoutId id="2147484031" r:id="rId32"/>
    <p:sldLayoutId id="2147484032" r:id="rId33"/>
    <p:sldLayoutId id="2147484033" r:id="rId34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85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5" r:id="rId2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anadeLogoNoTM_AWColor_RGB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59" r:id="rId2"/>
    <p:sldLayoutId id="2147483761" r:id="rId3"/>
    <p:sldLayoutId id="2147483762" r:id="rId4"/>
    <p:sldLayoutId id="2147483763" r:id="rId5"/>
    <p:sldLayoutId id="2147483770" r:id="rId6"/>
    <p:sldLayoutId id="2147483771" r:id="rId7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1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50" r:id="rId2"/>
    <p:sldLayoutId id="2147483719" r:id="rId3"/>
    <p:sldLayoutId id="2147483722" r:id="rId4"/>
    <p:sldLayoutId id="2147483723" r:id="rId5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1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5" r:id="rId2"/>
    <p:sldLayoutId id="2147483767" r:id="rId3"/>
    <p:sldLayoutId id="2147483768" r:id="rId4"/>
    <p:sldLayoutId id="2147483769" r:id="rId5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05606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  <p:sldLayoutId id="2147483810" r:id="rId24"/>
    <p:sldLayoutId id="2147483811" r:id="rId25"/>
    <p:sldLayoutId id="2147483812" r:id="rId26"/>
    <p:sldLayoutId id="2147483813" r:id="rId27"/>
    <p:sldLayoutId id="2147483814" r:id="rId28"/>
    <p:sldLayoutId id="2147483815" r:id="rId29"/>
    <p:sldLayoutId id="2147483816" r:id="rId30"/>
    <p:sldLayoutId id="2147483817" r:id="rId31"/>
    <p:sldLayoutId id="2147483818" r:id="rId32"/>
    <p:sldLayoutId id="2147483819" r:id="rId33"/>
    <p:sldLayoutId id="2147483821" r:id="rId34"/>
    <p:sldLayoutId id="2147483822" r:id="rId35"/>
    <p:sldLayoutId id="2147483823" r:id="rId36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6738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  <p:sldLayoutId id="2147483840" r:id="rId16"/>
    <p:sldLayoutId id="2147483841" r:id="rId17"/>
    <p:sldLayoutId id="2147483842" r:id="rId18"/>
    <p:sldLayoutId id="2147483843" r:id="rId19"/>
    <p:sldLayoutId id="2147483844" r:id="rId20"/>
    <p:sldLayoutId id="2147483845" r:id="rId21"/>
    <p:sldLayoutId id="2147483846" r:id="rId22"/>
    <p:sldLayoutId id="2147483847" r:id="rId23"/>
    <p:sldLayoutId id="2147483848" r:id="rId24"/>
    <p:sldLayoutId id="2147483849" r:id="rId25"/>
    <p:sldLayoutId id="2147483850" r:id="rId26"/>
    <p:sldLayoutId id="2147483851" r:id="rId27"/>
    <p:sldLayoutId id="2147483852" r:id="rId28"/>
    <p:sldLayoutId id="2147483853" r:id="rId29"/>
    <p:sldLayoutId id="2147483854" r:id="rId30"/>
    <p:sldLayoutId id="2147483855" r:id="rId31"/>
    <p:sldLayoutId id="2147483856" r:id="rId32"/>
    <p:sldLayoutId id="2147483857" r:id="rId33"/>
    <p:sldLayoutId id="2147483858" r:id="rId34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3900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  <p:sldLayoutId id="2147483875" r:id="rId16"/>
    <p:sldLayoutId id="2147483876" r:id="rId17"/>
    <p:sldLayoutId id="2147483877" r:id="rId18"/>
    <p:sldLayoutId id="2147483878" r:id="rId19"/>
    <p:sldLayoutId id="2147483879" r:id="rId20"/>
    <p:sldLayoutId id="2147483880" r:id="rId21"/>
    <p:sldLayoutId id="2147483881" r:id="rId22"/>
    <p:sldLayoutId id="2147483882" r:id="rId23"/>
    <p:sldLayoutId id="2147483883" r:id="rId24"/>
    <p:sldLayoutId id="2147483884" r:id="rId25"/>
    <p:sldLayoutId id="2147483885" r:id="rId26"/>
    <p:sldLayoutId id="2147483886" r:id="rId27"/>
    <p:sldLayoutId id="2147483887" r:id="rId28"/>
    <p:sldLayoutId id="2147483888" r:id="rId29"/>
    <p:sldLayoutId id="2147483889" r:id="rId30"/>
    <p:sldLayoutId id="2147483890" r:id="rId31"/>
    <p:sldLayoutId id="2147483891" r:id="rId32"/>
    <p:sldLayoutId id="2147483892" r:id="rId33"/>
    <p:sldLayoutId id="2147483893" r:id="rId34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03839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  <p:sldLayoutId id="2147483912" r:id="rId18"/>
    <p:sldLayoutId id="2147483913" r:id="rId19"/>
    <p:sldLayoutId id="2147483914" r:id="rId20"/>
    <p:sldLayoutId id="2147483915" r:id="rId21"/>
    <p:sldLayoutId id="2147483916" r:id="rId22"/>
    <p:sldLayoutId id="2147483917" r:id="rId23"/>
    <p:sldLayoutId id="2147483918" r:id="rId24"/>
    <p:sldLayoutId id="2147483919" r:id="rId25"/>
    <p:sldLayoutId id="2147483920" r:id="rId26"/>
    <p:sldLayoutId id="2147483921" r:id="rId27"/>
    <p:sldLayoutId id="2147483922" r:id="rId28"/>
    <p:sldLayoutId id="2147483923" r:id="rId29"/>
    <p:sldLayoutId id="2147483924" r:id="rId30"/>
    <p:sldLayoutId id="2147483925" r:id="rId31"/>
    <p:sldLayoutId id="2147483926" r:id="rId32"/>
    <p:sldLayoutId id="2147483927" r:id="rId33"/>
    <p:sldLayoutId id="2147483928" r:id="rId34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standard/garbage-collection/unmanage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anguage-reference/statements/us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1.xml"/><Relationship Id="rId4" Type="http://schemas.openxmlformats.org/officeDocument/2006/relationships/hyperlink" Target="https://learn.microsoft.com/en-us/dotnet/csharp/language-reference/proposals/csharp-8.0/us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D5690F-881F-1652-EDC3-EBA45EEFE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9" y="3870006"/>
            <a:ext cx="7820261" cy="1527097"/>
          </a:xfrm>
        </p:spPr>
        <p:txBody>
          <a:bodyPr>
            <a:normAutofit fontScale="90000"/>
          </a:bodyPr>
          <a:lstStyle/>
          <a:p>
            <a:r>
              <a:rPr lang="en-US" dirty="0"/>
              <a:t>C# Professional Level 1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Managing</a:t>
            </a:r>
            <a:r>
              <a:rPr lang="fr-FR" dirty="0"/>
              <a:t> </a:t>
            </a:r>
            <a:r>
              <a:rPr lang="fr-FR" dirty="0" err="1"/>
              <a:t>Resources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9903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Guidelines</a:t>
            </a:r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C81FA5E-66B6-4FAB-954E-1C0E1B00B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076191"/>
              </p:ext>
            </p:extLst>
          </p:nvPr>
        </p:nvGraphicFramePr>
        <p:xfrm>
          <a:off x="960790" y="1389193"/>
          <a:ext cx="10270415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0910">
                  <a:extLst>
                    <a:ext uri="{9D8B030D-6E8A-4147-A177-3AD203B41FA5}">
                      <a16:colId xmlns:a16="http://schemas.microsoft.com/office/drawing/2014/main" val="1271404041"/>
                    </a:ext>
                  </a:extLst>
                </a:gridCol>
                <a:gridCol w="9059505">
                  <a:extLst>
                    <a:ext uri="{9D8B030D-6E8A-4147-A177-3AD203B41FA5}">
                      <a16:colId xmlns:a16="http://schemas.microsoft.com/office/drawing/2014/main" val="3087497817"/>
                    </a:ext>
                  </a:extLst>
                </a:gridCol>
              </a:tblGrid>
              <a:tr h="423134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DO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Use </a:t>
                      </a:r>
                      <a:r>
                        <a:rPr lang="en-US" sz="2000" b="1" dirty="0"/>
                        <a:t>using</a:t>
                      </a:r>
                      <a:r>
                        <a:rPr lang="en-US" sz="2000" dirty="0"/>
                        <a:t> to dispose resources used during a method</a:t>
                      </a:r>
                      <a:endParaRPr lang="fr-F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24292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7DA95D-9C22-4409-AC59-CDC7925E8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301071"/>
              </p:ext>
            </p:extLst>
          </p:nvPr>
        </p:nvGraphicFramePr>
        <p:xfrm>
          <a:off x="960789" y="1880501"/>
          <a:ext cx="10270415" cy="701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7261">
                  <a:extLst>
                    <a:ext uri="{9D8B030D-6E8A-4147-A177-3AD203B41FA5}">
                      <a16:colId xmlns:a16="http://schemas.microsoft.com/office/drawing/2014/main" val="1271404041"/>
                    </a:ext>
                  </a:extLst>
                </a:gridCol>
                <a:gridCol w="9053154">
                  <a:extLst>
                    <a:ext uri="{9D8B030D-6E8A-4147-A177-3AD203B41FA5}">
                      <a16:colId xmlns:a16="http://schemas.microsoft.com/office/drawing/2014/main" val="308749781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DO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Implement the correct Dispose pattern on types containing instances of disposable types</a:t>
                      </a:r>
                      <a:endParaRPr lang="fr-FR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24292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CEF29BD-CCC9-4E8A-B6E9-E490AD4AE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23015"/>
              </p:ext>
            </p:extLst>
          </p:nvPr>
        </p:nvGraphicFramePr>
        <p:xfrm>
          <a:off x="960788" y="2605386"/>
          <a:ext cx="10270415" cy="701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7262">
                  <a:extLst>
                    <a:ext uri="{9D8B030D-6E8A-4147-A177-3AD203B41FA5}">
                      <a16:colId xmlns:a16="http://schemas.microsoft.com/office/drawing/2014/main" val="1271404041"/>
                    </a:ext>
                  </a:extLst>
                </a:gridCol>
                <a:gridCol w="9053153">
                  <a:extLst>
                    <a:ext uri="{9D8B030D-6E8A-4147-A177-3AD203B41FA5}">
                      <a16:colId xmlns:a16="http://schemas.microsoft.com/office/drawing/2014/main" val="308749781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DO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dirty="0"/>
                        <a:t>Throw an </a:t>
                      </a:r>
                      <a:r>
                        <a:rPr lang="en-US" sz="2000" dirty="0" err="1"/>
                        <a:t>ObjectDisposedException</a:t>
                      </a:r>
                      <a:r>
                        <a:rPr lang="en-US" sz="2000" dirty="0"/>
                        <a:t> from any member that cannot be used after the object has been disposed of.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2429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FDD4BA7-A4BC-4D7E-841E-28A439A99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419300"/>
              </p:ext>
            </p:extLst>
          </p:nvPr>
        </p:nvGraphicFramePr>
        <p:xfrm>
          <a:off x="960788" y="3340534"/>
          <a:ext cx="10270415" cy="701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0912">
                  <a:extLst>
                    <a:ext uri="{9D8B030D-6E8A-4147-A177-3AD203B41FA5}">
                      <a16:colId xmlns:a16="http://schemas.microsoft.com/office/drawing/2014/main" val="1271404041"/>
                    </a:ext>
                  </a:extLst>
                </a:gridCol>
                <a:gridCol w="9059503">
                  <a:extLst>
                    <a:ext uri="{9D8B030D-6E8A-4147-A177-3AD203B41FA5}">
                      <a16:colId xmlns:a16="http://schemas.microsoft.com/office/drawing/2014/main" val="308749781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DO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000" dirty="0"/>
                        <a:t>Call </a:t>
                      </a:r>
                      <a:r>
                        <a:rPr lang="en-US" sz="2000" dirty="0" err="1"/>
                        <a:t>GC.SuppressFinalizer</a:t>
                      </a:r>
                      <a:r>
                        <a:rPr lang="en-US" sz="2000" dirty="0"/>
                        <a:t>(this) in the dispose implementation and call Dispose(false) in the class finalizer.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24292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8D4BE97-B756-4E9D-8F9F-A200FC093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025552"/>
              </p:ext>
            </p:extLst>
          </p:nvPr>
        </p:nvGraphicFramePr>
        <p:xfrm>
          <a:off x="960788" y="4167925"/>
          <a:ext cx="10270415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4555">
                  <a:extLst>
                    <a:ext uri="{9D8B030D-6E8A-4147-A177-3AD203B41FA5}">
                      <a16:colId xmlns:a16="http://schemas.microsoft.com/office/drawing/2014/main" val="1271404041"/>
                    </a:ext>
                  </a:extLst>
                </a:gridCol>
                <a:gridCol w="9065860">
                  <a:extLst>
                    <a:ext uri="{9D8B030D-6E8A-4147-A177-3AD203B41FA5}">
                      <a16:colId xmlns:a16="http://schemas.microsoft.com/office/drawing/2014/main" val="308749781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DON’T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Make the </a:t>
                      </a:r>
                      <a:r>
                        <a:rPr lang="en-US" sz="2000" dirty="0" err="1"/>
                        <a:t>parameterless</a:t>
                      </a:r>
                      <a:r>
                        <a:rPr lang="en-US" sz="2000" dirty="0"/>
                        <a:t> Dispose method virtual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24292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C2C13B4-D61A-4ACE-A925-569CC9229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33727"/>
              </p:ext>
            </p:extLst>
          </p:nvPr>
        </p:nvGraphicFramePr>
        <p:xfrm>
          <a:off x="960797" y="4674440"/>
          <a:ext cx="10270415" cy="701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0903">
                  <a:extLst>
                    <a:ext uri="{9D8B030D-6E8A-4147-A177-3AD203B41FA5}">
                      <a16:colId xmlns:a16="http://schemas.microsoft.com/office/drawing/2014/main" val="1271404041"/>
                    </a:ext>
                  </a:extLst>
                </a:gridCol>
                <a:gridCol w="9059512">
                  <a:extLst>
                    <a:ext uri="{9D8B030D-6E8A-4147-A177-3AD203B41FA5}">
                      <a16:colId xmlns:a16="http://schemas.microsoft.com/office/drawing/2014/main" val="308749781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DON’T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Declare any overloads of the Dispose method other than Dispose() and Dispose(bool)</a:t>
                      </a:r>
                      <a:endParaRPr lang="fr-FR" sz="2000" dirty="0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24292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BCA3D5B-7D22-45D4-BEC7-B945BC4F2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371174"/>
              </p:ext>
            </p:extLst>
          </p:nvPr>
        </p:nvGraphicFramePr>
        <p:xfrm>
          <a:off x="960788" y="5424795"/>
          <a:ext cx="10270415" cy="701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0903">
                  <a:extLst>
                    <a:ext uri="{9D8B030D-6E8A-4147-A177-3AD203B41FA5}">
                      <a16:colId xmlns:a16="http://schemas.microsoft.com/office/drawing/2014/main" val="1271404041"/>
                    </a:ext>
                  </a:extLst>
                </a:gridCol>
                <a:gridCol w="9059512">
                  <a:extLst>
                    <a:ext uri="{9D8B030D-6E8A-4147-A177-3AD203B41FA5}">
                      <a16:colId xmlns:a16="http://schemas.microsoft.com/office/drawing/2014/main" val="3087497817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DON’T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dirty="0"/>
                        <a:t>Throw exceptions from within Dispose(bool) except under critical situations where the containing process has been corrupted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242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9470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CD360-CBA1-C5B1-8241-05E76118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9" y="2394152"/>
            <a:ext cx="7191611" cy="1527097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Managed &amp; Unmanaged resources</a:t>
            </a:r>
          </a:p>
        </p:txBody>
      </p:sp>
    </p:spTree>
    <p:extLst>
      <p:ext uri="{BB962C8B-B14F-4D97-AF65-F5344CB8AC3E}">
        <p14:creationId xmlns:p14="http://schemas.microsoft.com/office/powerpoint/2010/main" val="2010405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Managed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/>
              <a:t>Memory allocated by « new 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Unmanaged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/>
              <a:t>File handle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/>
              <a:t>Network connection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/>
              <a:t>UI component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/>
              <a:t>Everything connected to something outside the </a:t>
            </a:r>
            <a:r>
              <a:rPr lang="en-US" err="1"/>
              <a:t>.net</a:t>
            </a:r>
            <a:r>
              <a:rPr lang="en-US"/>
              <a:t> application: system resources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Managed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68315" y="4675357"/>
            <a:ext cx="8871439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/>
              <a:t>Unmanaged resources must be released when they are not necessary anymore, not when the garbage collector decides</a:t>
            </a:r>
          </a:p>
        </p:txBody>
      </p:sp>
    </p:spTree>
    <p:extLst>
      <p:ext uri="{BB962C8B-B14F-4D97-AF65-F5344CB8AC3E}">
        <p14:creationId xmlns:p14="http://schemas.microsoft.com/office/powerpoint/2010/main" val="164285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Managed by </a:t>
            </a:r>
            <a:r>
              <a:rPr lang="en-US" sz="2400" err="1"/>
              <a:t>.Net</a:t>
            </a:r>
            <a:r>
              <a:rPr lang="en-US" sz="2400"/>
              <a:t> runtime and Garbage Collector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Managed resources are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/>
              <a:t>Classes of the </a:t>
            </a:r>
            <a:r>
              <a:rPr lang="en-US" sz="2000" err="1"/>
              <a:t>.Net</a:t>
            </a:r>
            <a:r>
              <a:rPr lang="en-US" sz="2000"/>
              <a:t> Framework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/>
              <a:t>Your own classes that don’t use unmanaged resources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/>
              <a:t>Wrappers of unmanaged resources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sz="2000"/>
              <a:t>T</a:t>
            </a:r>
            <a:r>
              <a:rPr lang="en-US" sz="2000" err="1"/>
              <a:t>hreads</a:t>
            </a:r>
            <a:endParaRPr lang="en-US" sz="2000"/>
          </a:p>
          <a:p>
            <a:endParaRPr lang="en-US" sz="22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Garbage collector will handle memory management (allocation &amp; free) for these types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Managed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64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A992B3-D675-4E03-A8AB-92F2BCDFC0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/>
              <a:t>Any</a:t>
            </a:r>
            <a:r>
              <a:rPr lang="fr-FR" sz="2400" dirty="0"/>
              <a:t> </a:t>
            </a:r>
            <a:r>
              <a:rPr lang="fr-FR" sz="2400" dirty="0" err="1"/>
              <a:t>resource</a:t>
            </a:r>
            <a:r>
              <a:rPr lang="fr-FR" sz="2400" dirty="0"/>
              <a:t> </a:t>
            </a:r>
            <a:r>
              <a:rPr lang="fr-FR" sz="2400" dirty="0" err="1"/>
              <a:t>outside</a:t>
            </a:r>
            <a:r>
              <a:rPr lang="fr-FR" sz="2400" dirty="0"/>
              <a:t> the .Net </a:t>
            </a:r>
            <a:r>
              <a:rPr lang="fr-FR" sz="2400" dirty="0" err="1"/>
              <a:t>sandbox</a:t>
            </a: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Can </a:t>
            </a:r>
            <a:r>
              <a:rPr lang="fr-FR" sz="2400" dirty="0" err="1"/>
              <a:t>be</a:t>
            </a:r>
            <a:r>
              <a:rPr lang="fr-FR" sz="2400" dirty="0"/>
              <a:t> one of </a:t>
            </a:r>
            <a:r>
              <a:rPr lang="fr-FR" sz="2400" dirty="0" err="1"/>
              <a:t>those</a:t>
            </a:r>
            <a:endParaRPr lang="fr-FR" sz="24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Resources</a:t>
            </a:r>
            <a:r>
              <a:rPr lang="fr-FR" sz="2000" dirty="0"/>
              <a:t> </a:t>
            </a:r>
            <a:r>
              <a:rPr lang="fr-FR" sz="2000" dirty="0" err="1"/>
              <a:t>allocated</a:t>
            </a:r>
            <a:r>
              <a:rPr lang="fr-FR" sz="2000" dirty="0"/>
              <a:t> by Win32 API calls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Database connections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Streams</a:t>
            </a:r>
            <a:r>
              <a:rPr lang="fr-FR" sz="2000" dirty="0"/>
              <a:t> (memory, file)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Network </a:t>
            </a:r>
            <a:r>
              <a:rPr lang="fr-FR" sz="2000" dirty="0" err="1"/>
              <a:t>resources</a:t>
            </a:r>
            <a:endParaRPr lang="fr-FR" sz="20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Garbage Collector </a:t>
            </a:r>
            <a:r>
              <a:rPr lang="fr-FR" sz="2400" dirty="0" err="1"/>
              <a:t>cannot</a:t>
            </a:r>
            <a:r>
              <a:rPr lang="fr-FR" sz="2400" dirty="0"/>
              <a:t> manage the release of </a:t>
            </a:r>
            <a:r>
              <a:rPr lang="fr-FR" sz="2400" dirty="0" err="1"/>
              <a:t>unmanaged</a:t>
            </a:r>
            <a:r>
              <a:rPr lang="fr-FR" sz="2400" dirty="0"/>
              <a:t> </a:t>
            </a:r>
            <a:r>
              <a:rPr lang="fr-FR" sz="2400" dirty="0" err="1"/>
              <a:t>resources</a:t>
            </a: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b="1" dirty="0">
                <a:solidFill>
                  <a:srgbClr val="FF0000"/>
                </a:solidFill>
              </a:rPr>
              <a:t>You must </a:t>
            </a:r>
            <a:r>
              <a:rPr lang="fr-FR" sz="2200" b="1" dirty="0" err="1">
                <a:solidFill>
                  <a:srgbClr val="FF0000"/>
                </a:solidFill>
              </a:rPr>
              <a:t>write</a:t>
            </a:r>
            <a:r>
              <a:rPr lang="fr-FR" sz="2200" b="1" dirty="0">
                <a:solidFill>
                  <a:srgbClr val="FF0000"/>
                </a:solidFill>
              </a:rPr>
              <a:t> the code to release </a:t>
            </a:r>
            <a:r>
              <a:rPr lang="fr-FR" sz="2200" b="1" dirty="0" err="1">
                <a:solidFill>
                  <a:srgbClr val="FF0000"/>
                </a:solidFill>
              </a:rPr>
              <a:t>unmanaged</a:t>
            </a:r>
            <a:r>
              <a:rPr lang="fr-FR" sz="2200" b="1" dirty="0">
                <a:solidFill>
                  <a:srgbClr val="FF0000"/>
                </a:solidFill>
              </a:rPr>
              <a:t> </a:t>
            </a:r>
            <a:r>
              <a:rPr lang="fr-FR" sz="2200" b="1" dirty="0" err="1">
                <a:solidFill>
                  <a:srgbClr val="FF0000"/>
                </a:solidFill>
              </a:rPr>
              <a:t>resources</a:t>
            </a:r>
            <a:r>
              <a:rPr lang="fr-FR" sz="2200" b="1" dirty="0">
                <a:solidFill>
                  <a:srgbClr val="FF0000"/>
                </a:solidFill>
              </a:rPr>
              <a:t> </a:t>
            </a:r>
            <a:r>
              <a:rPr lang="fr-FR" sz="2200" b="1" dirty="0" err="1">
                <a:solidFill>
                  <a:srgbClr val="FF0000"/>
                </a:solidFill>
              </a:rPr>
              <a:t>when</a:t>
            </a:r>
            <a:r>
              <a:rPr lang="fr-FR" sz="2200" b="1" dirty="0">
                <a:solidFill>
                  <a:srgbClr val="FF0000"/>
                </a:solidFill>
              </a:rPr>
              <a:t> </a:t>
            </a:r>
            <a:r>
              <a:rPr lang="fr-FR" sz="2200" b="1" dirty="0" err="1">
                <a:solidFill>
                  <a:srgbClr val="FF0000"/>
                </a:solidFill>
              </a:rPr>
              <a:t>they</a:t>
            </a:r>
            <a:r>
              <a:rPr lang="fr-FR" sz="2200" b="1" dirty="0">
                <a:solidFill>
                  <a:srgbClr val="FF0000"/>
                </a:solidFill>
              </a:rPr>
              <a:t> are not </a:t>
            </a:r>
            <a:r>
              <a:rPr lang="fr-FR" sz="2200" b="1" dirty="0" err="1">
                <a:solidFill>
                  <a:srgbClr val="FF0000"/>
                </a:solidFill>
              </a:rPr>
              <a:t>needed</a:t>
            </a:r>
            <a:r>
              <a:rPr lang="fr-FR" sz="2200" b="1" dirty="0">
                <a:solidFill>
                  <a:srgbClr val="FF0000"/>
                </a:solidFill>
              </a:rPr>
              <a:t> </a:t>
            </a:r>
            <a:r>
              <a:rPr lang="fr-FR" sz="2200" b="1" dirty="0" err="1">
                <a:solidFill>
                  <a:srgbClr val="FF0000"/>
                </a:solidFill>
              </a:rPr>
              <a:t>anymore</a:t>
            </a:r>
            <a:endParaRPr lang="fr-FR" sz="2200" b="1" dirty="0">
              <a:solidFill>
                <a:srgbClr val="FF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C9443-8C36-4F4F-B5B3-D126F3A7D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Unmanaged</a:t>
            </a:r>
            <a:r>
              <a:rPr lang="fr-FR"/>
              <a:t> </a:t>
            </a:r>
            <a:r>
              <a:rPr lang="fr-FR" err="1"/>
              <a:t>Resources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90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DE03D7-BE7B-88E7-333D-3940ADA6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IDisposable</a:t>
            </a:r>
            <a:r>
              <a:rPr lang="en-US" dirty="0"/>
              <a:t> interface &amp; pattern</a:t>
            </a:r>
          </a:p>
        </p:txBody>
      </p:sp>
    </p:spTree>
    <p:extLst>
      <p:ext uri="{BB962C8B-B14F-4D97-AF65-F5344CB8AC3E}">
        <p14:creationId xmlns:p14="http://schemas.microsoft.com/office/powerpoint/2010/main" val="1598804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Only one method « Dispose() 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Implemented in all unmanaged resource wrappers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IDisposable</a:t>
            </a:r>
            <a:r>
              <a:rPr lang="en-US" sz="2000" dirty="0"/>
              <a:t> implementation guidelines: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If a class has a </a:t>
            </a:r>
            <a:r>
              <a:rPr lang="en-US" sz="2000" b="1" dirty="0" err="1"/>
              <a:t>IDisposable</a:t>
            </a:r>
            <a:r>
              <a:rPr lang="en-US" sz="2000" b="1" dirty="0"/>
              <a:t> field, the class MUST be </a:t>
            </a:r>
            <a:r>
              <a:rPr lang="en-US" sz="2000" b="1" dirty="0" err="1"/>
              <a:t>IDisposable</a:t>
            </a:r>
            <a:endParaRPr lang="en-US" sz="2000" b="1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your class or a descendant may host a </a:t>
            </a:r>
            <a:r>
              <a:rPr lang="en-US" sz="2000" dirty="0" err="1"/>
              <a:t>IDisposable</a:t>
            </a:r>
            <a:r>
              <a:rPr lang="en-US" sz="2000" dirty="0"/>
              <a:t> field, implement </a:t>
            </a:r>
            <a:r>
              <a:rPr lang="en-US" sz="2000" b="1" dirty="0" err="1"/>
              <a:t>IDisposable</a:t>
            </a:r>
            <a:endParaRPr lang="en-US" sz="2000" b="1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about the </a:t>
            </a:r>
            <a:r>
              <a:rPr lang="en-US" sz="2000" dirty="0">
                <a:hlinkClick r:id="rId3"/>
              </a:rPr>
              <a:t>Cle</a:t>
            </a:r>
            <a:r>
              <a:rPr lang="en-US" sz="2000" u="sng" dirty="0">
                <a:hlinkClick r:id="rId3"/>
              </a:rPr>
              <a:t>aning up unmanaged resourc</a:t>
            </a:r>
            <a:r>
              <a:rPr lang="en-US" sz="2000" dirty="0">
                <a:hlinkClick r:id="rId3"/>
              </a:rPr>
              <a:t>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IDisposable interface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35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AA4F709-6A7B-675F-51C5-079EA1B2C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36140"/>
            <a:ext cx="6335485" cy="5833320"/>
          </a:xfrm>
          <a:prstGeom prst="rect">
            <a:avLst/>
          </a:prstGeom>
        </p:spPr>
      </p:pic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FDA908CD-D155-4177-B231-5ECE10721844}"/>
              </a:ext>
            </a:extLst>
          </p:cNvPr>
          <p:cNvSpPr/>
          <p:nvPr/>
        </p:nvSpPr>
        <p:spPr>
          <a:xfrm>
            <a:off x="232669" y="1414207"/>
            <a:ext cx="1691926" cy="399353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 virtual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5C4663DE-9515-495B-8129-B4E6043A7356}"/>
              </a:ext>
            </a:extLst>
          </p:cNvPr>
          <p:cNvSpPr/>
          <p:nvPr/>
        </p:nvSpPr>
        <p:spPr>
          <a:xfrm rot="11259714">
            <a:off x="1887548" y="1568844"/>
            <a:ext cx="1438283" cy="287305"/>
          </a:xfrm>
          <a:prstGeom prst="leftArrow">
            <a:avLst>
              <a:gd name="adj1" fmla="val 44380"/>
              <a:gd name="adj2" fmla="val 4980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CF30228-A3FD-49FF-90CD-04E8D23288C4}"/>
              </a:ext>
            </a:extLst>
          </p:cNvPr>
          <p:cNvSpPr/>
          <p:nvPr/>
        </p:nvSpPr>
        <p:spPr>
          <a:xfrm>
            <a:off x="8839993" y="2106385"/>
            <a:ext cx="2652347" cy="650630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Prevent GC from calling finalizer</a:t>
            </a:r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D070D535-D270-4A75-853C-3FCD0C41965E}"/>
              </a:ext>
            </a:extLst>
          </p:cNvPr>
          <p:cNvSpPr/>
          <p:nvPr/>
        </p:nvSpPr>
        <p:spPr>
          <a:xfrm>
            <a:off x="5513397" y="2347361"/>
            <a:ext cx="3202315" cy="227435"/>
          </a:xfrm>
          <a:prstGeom prst="leftArrow">
            <a:avLst>
              <a:gd name="adj1" fmla="val 44380"/>
              <a:gd name="adj2" fmla="val 49805"/>
            </a:avLst>
          </a:prstGeom>
          <a:solidFill>
            <a:srgbClr val="FFB414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87A467D1-6C3F-42C8-B849-12D65CCC51BE}"/>
              </a:ext>
            </a:extLst>
          </p:cNvPr>
          <p:cNvSpPr/>
          <p:nvPr/>
        </p:nvSpPr>
        <p:spPr>
          <a:xfrm>
            <a:off x="-1538" y="2621616"/>
            <a:ext cx="2428539" cy="63506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Virtual to allow override in child classes</a:t>
            </a: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A23D6CC0-9880-460C-8686-068DFE3ACC94}"/>
              </a:ext>
            </a:extLst>
          </p:cNvPr>
          <p:cNvSpPr/>
          <p:nvPr/>
        </p:nvSpPr>
        <p:spPr>
          <a:xfrm rot="10800000">
            <a:off x="2489594" y="2757688"/>
            <a:ext cx="988950" cy="293952"/>
          </a:xfrm>
          <a:prstGeom prst="leftArrow">
            <a:avLst>
              <a:gd name="adj1" fmla="val 44380"/>
              <a:gd name="adj2" fmla="val 49805"/>
            </a:avLst>
          </a:prstGeom>
          <a:solidFill>
            <a:srgbClr val="CE056A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7056FC95-6A83-4DD4-A73F-CF482AAFCE17}"/>
              </a:ext>
            </a:extLst>
          </p:cNvPr>
          <p:cNvSpPr/>
          <p:nvPr/>
        </p:nvSpPr>
        <p:spPr>
          <a:xfrm>
            <a:off x="9063150" y="3889905"/>
            <a:ext cx="2428539" cy="885295"/>
          </a:xfrm>
          <a:prstGeom prst="foldedCorner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disposing</a:t>
            </a:r>
            <a:r>
              <a:rPr lang="en-US" sz="1600"/>
              <a:t> parameter tells if method is called from GC or code</a:t>
            </a: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AC75D3A6-B617-4AC2-8C9E-5F974EA8D784}"/>
              </a:ext>
            </a:extLst>
          </p:cNvPr>
          <p:cNvSpPr/>
          <p:nvPr/>
        </p:nvSpPr>
        <p:spPr>
          <a:xfrm rot="1162423">
            <a:off x="6339017" y="3215993"/>
            <a:ext cx="2557364" cy="367116"/>
          </a:xfrm>
          <a:prstGeom prst="leftArrow">
            <a:avLst>
              <a:gd name="adj1" fmla="val 44380"/>
              <a:gd name="adj2" fmla="val 49805"/>
            </a:avLst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4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Disposable resource and the « using » keyword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CC831C-CB8E-744E-9E1B-55D04026DB1A}"/>
              </a:ext>
            </a:extLst>
          </p:cNvPr>
          <p:cNvSpPr txBox="1"/>
          <p:nvPr/>
        </p:nvSpPr>
        <p:spPr>
          <a:xfrm>
            <a:off x="966107" y="1200150"/>
            <a:ext cx="1027067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Segoe UI"/>
              </a:rPr>
              <a:t>When you unmanaged resource like "Stream" you need to use the "using" keyword that will "Dispose" de resource when you have finish with it.</a:t>
            </a:r>
          </a:p>
          <a:p>
            <a:endParaRPr lang="en-US">
              <a:cs typeface="Segoe UI"/>
            </a:endParaRPr>
          </a:p>
          <a:p>
            <a:r>
              <a:rPr lang="en-US">
                <a:cs typeface="Segoe UI"/>
              </a:rPr>
              <a:t>The "using" keyword means that you are going to use this resource to perform some operation like writing a file and then when you have finish with this resource, it will be disposed automatically.</a:t>
            </a:r>
          </a:p>
          <a:p>
            <a:endParaRPr lang="en-US">
              <a:cs typeface="Segoe UI"/>
            </a:endParaRPr>
          </a:p>
          <a:p>
            <a:r>
              <a:rPr lang="en-US">
                <a:cs typeface="Segoe UI"/>
              </a:rPr>
              <a:t>More about the </a:t>
            </a:r>
            <a:r>
              <a:rPr lang="en-US">
                <a:ea typeface="+mn-lt"/>
                <a:cs typeface="+mn-lt"/>
                <a:hlinkClick r:id="rId3"/>
              </a:rPr>
              <a:t>using statement</a:t>
            </a:r>
            <a:r>
              <a:rPr lang="en-US">
                <a:cs typeface="Segoe UI"/>
              </a:rPr>
              <a:t> or </a:t>
            </a:r>
            <a:r>
              <a:rPr lang="en-US">
                <a:ea typeface="+mn-lt"/>
                <a:cs typeface="+mn-lt"/>
                <a:hlinkClick r:id="rId4"/>
              </a:rPr>
              <a:t>Pattern based using and using declarations</a:t>
            </a:r>
            <a:endParaRPr lang="en-US"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A2570F-CD08-066D-C4F4-80C23886AB35}"/>
              </a:ext>
            </a:extLst>
          </p:cNvPr>
          <p:cNvSpPr txBox="1"/>
          <p:nvPr/>
        </p:nvSpPr>
        <p:spPr>
          <a:xfrm>
            <a:off x="963386" y="3761014"/>
            <a:ext cx="10836728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200">
                <a:latin typeface="Consolas"/>
              </a:rPr>
              <a:t> </a:t>
            </a:r>
            <a:r>
              <a:rPr lang="en-US" sz="120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200">
                <a:latin typeface="Consolas"/>
              </a:rPr>
              <a:t> </a:t>
            </a:r>
            <a:r>
              <a:rPr lang="en-US" sz="1200" err="1">
                <a:solidFill>
                  <a:srgbClr val="795E26"/>
                </a:solidFill>
                <a:latin typeface="Consolas"/>
              </a:rPr>
              <a:t>GenerateContract</a:t>
            </a:r>
            <a:r>
              <a:rPr lang="en-US" sz="1200">
                <a:latin typeface="Consolas"/>
              </a:rPr>
              <a:t>(</a:t>
            </a:r>
            <a:r>
              <a:rPr lang="en-US" sz="1200">
                <a:solidFill>
                  <a:srgbClr val="267F99"/>
                </a:solidFill>
                <a:latin typeface="Consolas"/>
              </a:rPr>
              <a:t>Employee</a:t>
            </a:r>
            <a:r>
              <a:rPr lang="en-US" sz="1200">
                <a:latin typeface="Consolas"/>
              </a:rPr>
              <a:t> </a:t>
            </a:r>
            <a:r>
              <a:rPr lang="en-US" sz="1200" err="1">
                <a:solidFill>
                  <a:srgbClr val="001080"/>
                </a:solidFill>
                <a:latin typeface="Consolas"/>
              </a:rPr>
              <a:t>employee</a:t>
            </a:r>
            <a:r>
              <a:rPr lang="en-US" sz="1200">
                <a:latin typeface="Consolas"/>
              </a:rPr>
              <a:t>, </a:t>
            </a:r>
            <a:r>
              <a:rPr lang="en-US" sz="120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>
                <a:latin typeface="Consolas"/>
              </a:rPr>
              <a:t> </a:t>
            </a:r>
            <a:r>
              <a:rPr lang="en-US" sz="1200">
                <a:solidFill>
                  <a:srgbClr val="001080"/>
                </a:solidFill>
                <a:latin typeface="Consolas"/>
              </a:rPr>
              <a:t>directory</a:t>
            </a:r>
            <a:r>
              <a:rPr lang="en-US" sz="1200">
                <a:latin typeface="Consolas"/>
              </a:rPr>
              <a:t>)</a:t>
            </a:r>
          </a:p>
          <a:p>
            <a:r>
              <a:rPr lang="en-US" sz="1200">
                <a:latin typeface="Consolas"/>
              </a:rPr>
              <a:t>{</a:t>
            </a:r>
          </a:p>
          <a:p>
            <a:r>
              <a:rPr lang="en-US" sz="1200">
                <a:latin typeface="Consolas"/>
              </a:rPr>
              <a:t>    </a:t>
            </a:r>
            <a:r>
              <a:rPr lang="en-US" sz="120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>
                <a:latin typeface="Consolas"/>
              </a:rPr>
              <a:t> </a:t>
            </a:r>
            <a:r>
              <a:rPr lang="en-US" sz="1200" err="1">
                <a:solidFill>
                  <a:srgbClr val="001080"/>
                </a:solidFill>
                <a:latin typeface="Consolas"/>
              </a:rPr>
              <a:t>fileName</a:t>
            </a:r>
            <a:r>
              <a:rPr lang="en-US" sz="1200">
                <a:latin typeface="Consolas"/>
              </a:rPr>
              <a:t> = </a:t>
            </a:r>
            <a:r>
              <a:rPr lang="en-US" sz="1200">
                <a:solidFill>
                  <a:srgbClr val="A31515"/>
                </a:solidFill>
                <a:latin typeface="Consolas"/>
              </a:rPr>
              <a:t>$"{</a:t>
            </a:r>
            <a:r>
              <a:rPr lang="en-US" sz="1200" err="1">
                <a:solidFill>
                  <a:srgbClr val="001080"/>
                </a:solidFill>
                <a:latin typeface="Consolas"/>
              </a:rPr>
              <a:t>employee</a:t>
            </a:r>
            <a:r>
              <a:rPr lang="en-US" sz="1200" err="1">
                <a:latin typeface="Consolas"/>
              </a:rPr>
              <a:t>.</a:t>
            </a:r>
            <a:r>
              <a:rPr lang="en-US" sz="1200" err="1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>
                <a:solidFill>
                  <a:srgbClr val="A31515"/>
                </a:solidFill>
                <a:latin typeface="Consolas"/>
              </a:rPr>
              <a:t>}-{</a:t>
            </a:r>
            <a:r>
              <a:rPr lang="en-US" sz="1200" err="1">
                <a:solidFill>
                  <a:srgbClr val="001080"/>
                </a:solidFill>
                <a:latin typeface="Consolas"/>
              </a:rPr>
              <a:t>employee</a:t>
            </a:r>
            <a:r>
              <a:rPr lang="en-US" sz="1200" err="1">
                <a:latin typeface="Consolas"/>
              </a:rPr>
              <a:t>.</a:t>
            </a:r>
            <a:r>
              <a:rPr lang="en-US" sz="1200" err="1">
                <a:solidFill>
                  <a:srgbClr val="001080"/>
                </a:solidFill>
                <a:latin typeface="Consolas"/>
              </a:rPr>
              <a:t>FirstName</a:t>
            </a:r>
            <a:r>
              <a:rPr lang="en-US" sz="1200">
                <a:solidFill>
                  <a:srgbClr val="A31515"/>
                </a:solidFill>
                <a:latin typeface="Consolas"/>
              </a:rPr>
              <a:t>}.txt"</a:t>
            </a:r>
            <a:r>
              <a:rPr lang="en-US" sz="1200">
                <a:latin typeface="Consolas"/>
              </a:rPr>
              <a:t>;</a:t>
            </a:r>
          </a:p>
          <a:p>
            <a:r>
              <a:rPr lang="en-US" sz="1200">
                <a:latin typeface="Consolas"/>
              </a:rPr>
              <a:t>    </a:t>
            </a:r>
            <a:r>
              <a:rPr lang="en-US" sz="120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1200">
                <a:latin typeface="Consolas"/>
              </a:rPr>
              <a:t> (</a:t>
            </a:r>
            <a:r>
              <a:rPr lang="en-US" sz="1200" err="1">
                <a:solidFill>
                  <a:srgbClr val="267F99"/>
                </a:solidFill>
                <a:latin typeface="Consolas"/>
              </a:rPr>
              <a:t>FileStream</a:t>
            </a:r>
            <a:r>
              <a:rPr lang="en-US" sz="1200">
                <a:latin typeface="Consolas"/>
              </a:rPr>
              <a:t> </a:t>
            </a:r>
            <a:r>
              <a:rPr lang="en-US" sz="1200">
                <a:solidFill>
                  <a:srgbClr val="001080"/>
                </a:solidFill>
                <a:latin typeface="Consolas"/>
              </a:rPr>
              <a:t>fs</a:t>
            </a:r>
            <a:r>
              <a:rPr lang="en-US" sz="1200">
                <a:latin typeface="Consolas"/>
              </a:rPr>
              <a:t> = </a:t>
            </a:r>
            <a:r>
              <a:rPr lang="en-US" sz="1200" err="1">
                <a:solidFill>
                  <a:srgbClr val="267F99"/>
                </a:solidFill>
                <a:latin typeface="Consolas"/>
              </a:rPr>
              <a:t>File</a:t>
            </a:r>
            <a:r>
              <a:rPr lang="en-US" sz="1200" err="1">
                <a:latin typeface="Consolas"/>
              </a:rPr>
              <a:t>.</a:t>
            </a:r>
            <a:r>
              <a:rPr lang="en-US" sz="1200" err="1">
                <a:solidFill>
                  <a:srgbClr val="795E26"/>
                </a:solidFill>
                <a:latin typeface="Consolas"/>
              </a:rPr>
              <a:t>Create</a:t>
            </a:r>
            <a:r>
              <a:rPr lang="en-US" sz="1200">
                <a:latin typeface="Consolas"/>
              </a:rPr>
              <a:t>(</a:t>
            </a:r>
            <a:r>
              <a:rPr lang="en-US" sz="1200">
                <a:solidFill>
                  <a:srgbClr val="A31515"/>
                </a:solidFill>
                <a:latin typeface="Consolas"/>
              </a:rPr>
              <a:t>$"{</a:t>
            </a:r>
            <a:r>
              <a:rPr lang="en-US" sz="1200">
                <a:solidFill>
                  <a:srgbClr val="001080"/>
                </a:solidFill>
                <a:latin typeface="Consolas"/>
              </a:rPr>
              <a:t>directory</a:t>
            </a:r>
            <a:r>
              <a:rPr lang="en-US" sz="1200">
                <a:solidFill>
                  <a:srgbClr val="A31515"/>
                </a:solidFill>
                <a:latin typeface="Consolas"/>
              </a:rPr>
              <a:t>}/{</a:t>
            </a:r>
            <a:r>
              <a:rPr lang="en-US" sz="1200" err="1">
                <a:solidFill>
                  <a:srgbClr val="001080"/>
                </a:solidFill>
                <a:latin typeface="Consolas"/>
              </a:rPr>
              <a:t>fileName</a:t>
            </a:r>
            <a:r>
              <a:rPr lang="en-US" sz="1200">
                <a:solidFill>
                  <a:srgbClr val="A31515"/>
                </a:solidFill>
                <a:latin typeface="Consolas"/>
              </a:rPr>
              <a:t>}"</a:t>
            </a:r>
            <a:r>
              <a:rPr lang="en-US" sz="1200">
                <a:latin typeface="Consolas"/>
              </a:rPr>
              <a:t>))</a:t>
            </a:r>
          </a:p>
          <a:p>
            <a:r>
              <a:rPr lang="en-US" sz="1200">
                <a:latin typeface="Consolas"/>
              </a:rPr>
              <a:t>    {</a:t>
            </a:r>
          </a:p>
          <a:p>
            <a:r>
              <a:rPr lang="en-US" sz="1200">
                <a:latin typeface="Consolas"/>
              </a:rPr>
              <a:t>        </a:t>
            </a:r>
            <a:r>
              <a:rPr lang="en-US" sz="120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1200">
                <a:latin typeface="Consolas"/>
              </a:rPr>
              <a:t> </a:t>
            </a:r>
            <a:r>
              <a:rPr lang="en-US" sz="1200" err="1">
                <a:solidFill>
                  <a:srgbClr val="001080"/>
                </a:solidFill>
                <a:latin typeface="Consolas"/>
              </a:rPr>
              <a:t>dataasstring</a:t>
            </a:r>
            <a:r>
              <a:rPr lang="en-US" sz="1200">
                <a:latin typeface="Consolas"/>
              </a:rPr>
              <a:t> = </a:t>
            </a:r>
            <a:r>
              <a:rPr lang="en-US" sz="1200">
                <a:solidFill>
                  <a:srgbClr val="A31515"/>
                </a:solidFill>
                <a:latin typeface="Consolas"/>
              </a:rPr>
              <a:t>$"Hello, {</a:t>
            </a:r>
            <a:r>
              <a:rPr lang="en-US" sz="1200" err="1">
                <a:solidFill>
                  <a:srgbClr val="001080"/>
                </a:solidFill>
                <a:latin typeface="Consolas"/>
              </a:rPr>
              <a:t>employee</a:t>
            </a:r>
            <a:r>
              <a:rPr lang="en-US" sz="1200" err="1">
                <a:latin typeface="Consolas"/>
              </a:rPr>
              <a:t>.</a:t>
            </a:r>
            <a:r>
              <a:rPr lang="en-US" sz="1200" err="1">
                <a:solidFill>
                  <a:srgbClr val="001080"/>
                </a:solidFill>
                <a:latin typeface="Consolas"/>
              </a:rPr>
              <a:t>Name</a:t>
            </a:r>
            <a:r>
              <a:rPr lang="en-US" sz="1200">
                <a:solidFill>
                  <a:srgbClr val="A31515"/>
                </a:solidFill>
                <a:latin typeface="Consolas"/>
              </a:rPr>
              <a:t>} {</a:t>
            </a:r>
            <a:r>
              <a:rPr lang="en-US" sz="1200" err="1">
                <a:solidFill>
                  <a:srgbClr val="001080"/>
                </a:solidFill>
                <a:latin typeface="Consolas"/>
              </a:rPr>
              <a:t>employee</a:t>
            </a:r>
            <a:r>
              <a:rPr lang="en-US" sz="1200" err="1">
                <a:latin typeface="Consolas"/>
              </a:rPr>
              <a:t>.</a:t>
            </a:r>
            <a:r>
              <a:rPr lang="en-US" sz="1200" err="1">
                <a:solidFill>
                  <a:srgbClr val="001080"/>
                </a:solidFill>
                <a:latin typeface="Consolas"/>
              </a:rPr>
              <a:t>FirstName</a:t>
            </a:r>
            <a:r>
              <a:rPr lang="en-US" sz="1200">
                <a:solidFill>
                  <a:srgbClr val="A31515"/>
                </a:solidFill>
                <a:latin typeface="Consolas"/>
              </a:rPr>
              <a:t>}, this file is your new contract !"</a:t>
            </a:r>
            <a:r>
              <a:rPr lang="en-US" sz="1200">
                <a:latin typeface="Consolas"/>
              </a:rPr>
              <a:t>;</a:t>
            </a:r>
          </a:p>
          <a:p>
            <a:r>
              <a:rPr lang="en-US" sz="1200">
                <a:latin typeface="Consolas"/>
              </a:rPr>
              <a:t>        </a:t>
            </a:r>
            <a:r>
              <a:rPr lang="en-US" sz="1200">
                <a:solidFill>
                  <a:srgbClr val="0000FF"/>
                </a:solidFill>
                <a:latin typeface="Consolas"/>
              </a:rPr>
              <a:t>byte</a:t>
            </a:r>
            <a:r>
              <a:rPr lang="en-US" sz="1200">
                <a:latin typeface="Consolas"/>
              </a:rPr>
              <a:t>[] </a:t>
            </a:r>
            <a:r>
              <a:rPr lang="en-US" sz="1200">
                <a:solidFill>
                  <a:srgbClr val="001080"/>
                </a:solidFill>
                <a:latin typeface="Consolas"/>
              </a:rPr>
              <a:t>info</a:t>
            </a:r>
            <a:r>
              <a:rPr lang="en-US" sz="1200">
                <a:latin typeface="Consolas"/>
              </a:rPr>
              <a:t> = </a:t>
            </a:r>
            <a:r>
              <a:rPr lang="en-US" sz="120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200">
                <a:latin typeface="Consolas"/>
              </a:rPr>
              <a:t> </a:t>
            </a:r>
            <a:r>
              <a:rPr lang="en-US" sz="1200">
                <a:solidFill>
                  <a:srgbClr val="267F99"/>
                </a:solidFill>
                <a:latin typeface="Consolas"/>
              </a:rPr>
              <a:t>UTF8Encoding</a:t>
            </a:r>
            <a:r>
              <a:rPr lang="en-US" sz="1200">
                <a:latin typeface="Consolas"/>
              </a:rPr>
              <a:t>(</a:t>
            </a:r>
            <a:r>
              <a:rPr lang="en-US" sz="1200">
                <a:solidFill>
                  <a:srgbClr val="0000FF"/>
                </a:solidFill>
                <a:latin typeface="Consolas"/>
              </a:rPr>
              <a:t>true</a:t>
            </a:r>
            <a:r>
              <a:rPr lang="en-US" sz="1200">
                <a:latin typeface="Consolas"/>
              </a:rPr>
              <a:t>).</a:t>
            </a:r>
            <a:r>
              <a:rPr lang="en-US" sz="1200" err="1">
                <a:solidFill>
                  <a:srgbClr val="795E26"/>
                </a:solidFill>
                <a:latin typeface="Consolas"/>
              </a:rPr>
              <a:t>GetBytes</a:t>
            </a:r>
            <a:r>
              <a:rPr lang="en-US" sz="1200">
                <a:latin typeface="Consolas"/>
              </a:rPr>
              <a:t>(</a:t>
            </a:r>
            <a:r>
              <a:rPr lang="en-US" sz="1200" err="1">
                <a:solidFill>
                  <a:srgbClr val="001080"/>
                </a:solidFill>
                <a:latin typeface="Consolas"/>
              </a:rPr>
              <a:t>dataasstring</a:t>
            </a:r>
            <a:r>
              <a:rPr lang="en-US" sz="1200">
                <a:latin typeface="Consolas"/>
              </a:rPr>
              <a:t>);</a:t>
            </a:r>
          </a:p>
          <a:p>
            <a:r>
              <a:rPr lang="en-US" sz="1200">
                <a:latin typeface="Consolas"/>
              </a:rPr>
              <a:t>        </a:t>
            </a:r>
            <a:r>
              <a:rPr lang="en-US" sz="1200" err="1">
                <a:solidFill>
                  <a:srgbClr val="001080"/>
                </a:solidFill>
                <a:latin typeface="Consolas"/>
              </a:rPr>
              <a:t>fs</a:t>
            </a:r>
            <a:r>
              <a:rPr lang="en-US" sz="1200" err="1">
                <a:latin typeface="Consolas"/>
              </a:rPr>
              <a:t>.</a:t>
            </a:r>
            <a:r>
              <a:rPr lang="en-US" sz="1200" err="1">
                <a:solidFill>
                  <a:srgbClr val="795E26"/>
                </a:solidFill>
                <a:latin typeface="Consolas"/>
              </a:rPr>
              <a:t>Write</a:t>
            </a:r>
            <a:r>
              <a:rPr lang="en-US" sz="1200">
                <a:latin typeface="Consolas"/>
              </a:rPr>
              <a:t>(</a:t>
            </a:r>
            <a:r>
              <a:rPr lang="en-US" sz="1200">
                <a:solidFill>
                  <a:srgbClr val="001080"/>
                </a:solidFill>
                <a:latin typeface="Consolas"/>
              </a:rPr>
              <a:t>info</a:t>
            </a:r>
            <a:r>
              <a:rPr lang="en-US" sz="1200">
                <a:latin typeface="Consolas"/>
              </a:rPr>
              <a:t>, </a:t>
            </a:r>
            <a:r>
              <a:rPr lang="en-US" sz="1200">
                <a:solidFill>
                  <a:srgbClr val="098658"/>
                </a:solidFill>
                <a:latin typeface="Consolas"/>
              </a:rPr>
              <a:t>0</a:t>
            </a:r>
            <a:r>
              <a:rPr lang="en-US" sz="1200">
                <a:latin typeface="Consolas"/>
              </a:rPr>
              <a:t>, </a:t>
            </a:r>
            <a:r>
              <a:rPr lang="en-US" sz="1200" err="1">
                <a:solidFill>
                  <a:srgbClr val="001080"/>
                </a:solidFill>
                <a:latin typeface="Consolas"/>
              </a:rPr>
              <a:t>info</a:t>
            </a:r>
            <a:r>
              <a:rPr lang="en-US" sz="1200" err="1">
                <a:latin typeface="Consolas"/>
              </a:rPr>
              <a:t>.</a:t>
            </a:r>
            <a:r>
              <a:rPr lang="en-US" sz="1200" err="1">
                <a:solidFill>
                  <a:srgbClr val="001080"/>
                </a:solidFill>
                <a:latin typeface="Consolas"/>
              </a:rPr>
              <a:t>Length</a:t>
            </a:r>
            <a:r>
              <a:rPr lang="en-US" sz="1200">
                <a:latin typeface="Consolas"/>
              </a:rPr>
              <a:t>);</a:t>
            </a:r>
          </a:p>
          <a:p>
            <a:r>
              <a:rPr lang="en-US" sz="1200">
                <a:latin typeface="Consolas"/>
              </a:rPr>
              <a:t>        </a:t>
            </a:r>
            <a:r>
              <a:rPr lang="en-US" sz="1200">
                <a:solidFill>
                  <a:srgbClr val="0000FF"/>
                </a:solidFill>
                <a:latin typeface="Consolas"/>
              </a:rPr>
              <a:t>byte</a:t>
            </a:r>
            <a:r>
              <a:rPr lang="en-US" sz="1200">
                <a:latin typeface="Consolas"/>
              </a:rPr>
              <a:t>[] </a:t>
            </a:r>
            <a:r>
              <a:rPr lang="en-US" sz="1200">
                <a:solidFill>
                  <a:srgbClr val="001080"/>
                </a:solidFill>
                <a:latin typeface="Consolas"/>
              </a:rPr>
              <a:t>data</a:t>
            </a:r>
            <a:r>
              <a:rPr lang="en-US" sz="1200">
                <a:latin typeface="Consolas"/>
              </a:rPr>
              <a:t> = </a:t>
            </a:r>
            <a:r>
              <a:rPr lang="en-US" sz="120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200">
                <a:latin typeface="Consolas"/>
              </a:rPr>
              <a:t> </a:t>
            </a:r>
            <a:r>
              <a:rPr lang="en-US" sz="1200">
                <a:solidFill>
                  <a:srgbClr val="0000FF"/>
                </a:solidFill>
                <a:latin typeface="Consolas"/>
              </a:rPr>
              <a:t>byte</a:t>
            </a:r>
            <a:r>
              <a:rPr lang="en-US" sz="1200">
                <a:latin typeface="Consolas"/>
              </a:rPr>
              <a:t>[] { </a:t>
            </a:r>
            <a:r>
              <a:rPr lang="en-US" sz="1200">
                <a:solidFill>
                  <a:srgbClr val="098658"/>
                </a:solidFill>
                <a:latin typeface="Consolas"/>
              </a:rPr>
              <a:t>0x0</a:t>
            </a:r>
            <a:r>
              <a:rPr lang="en-US" sz="1200">
                <a:latin typeface="Consolas"/>
              </a:rPr>
              <a:t> };</a:t>
            </a:r>
          </a:p>
          <a:p>
            <a:r>
              <a:rPr lang="en-US" sz="1200">
                <a:latin typeface="Consolas"/>
              </a:rPr>
              <a:t>        </a:t>
            </a:r>
            <a:r>
              <a:rPr lang="en-US" sz="1200" err="1">
                <a:solidFill>
                  <a:srgbClr val="001080"/>
                </a:solidFill>
                <a:latin typeface="Consolas"/>
              </a:rPr>
              <a:t>fs</a:t>
            </a:r>
            <a:r>
              <a:rPr lang="en-US" sz="1200" err="1">
                <a:latin typeface="Consolas"/>
              </a:rPr>
              <a:t>.</a:t>
            </a:r>
            <a:r>
              <a:rPr lang="en-US" sz="1200" err="1">
                <a:solidFill>
                  <a:srgbClr val="795E26"/>
                </a:solidFill>
                <a:latin typeface="Consolas"/>
              </a:rPr>
              <a:t>Write</a:t>
            </a:r>
            <a:r>
              <a:rPr lang="en-US" sz="1200">
                <a:latin typeface="Consolas"/>
              </a:rPr>
              <a:t>(</a:t>
            </a:r>
            <a:r>
              <a:rPr lang="en-US" sz="1200">
                <a:solidFill>
                  <a:srgbClr val="001080"/>
                </a:solidFill>
                <a:latin typeface="Consolas"/>
              </a:rPr>
              <a:t>data</a:t>
            </a:r>
            <a:r>
              <a:rPr lang="en-US" sz="1200">
                <a:latin typeface="Consolas"/>
              </a:rPr>
              <a:t>, </a:t>
            </a:r>
            <a:r>
              <a:rPr lang="en-US" sz="1200">
                <a:solidFill>
                  <a:srgbClr val="098658"/>
                </a:solidFill>
                <a:latin typeface="Consolas"/>
              </a:rPr>
              <a:t>0</a:t>
            </a:r>
            <a:r>
              <a:rPr lang="en-US" sz="1200">
                <a:latin typeface="Consolas"/>
              </a:rPr>
              <a:t>, </a:t>
            </a:r>
            <a:r>
              <a:rPr lang="en-US" sz="1200" err="1">
                <a:solidFill>
                  <a:srgbClr val="001080"/>
                </a:solidFill>
                <a:latin typeface="Consolas"/>
              </a:rPr>
              <a:t>data</a:t>
            </a:r>
            <a:r>
              <a:rPr lang="en-US" sz="1200" err="1">
                <a:latin typeface="Consolas"/>
              </a:rPr>
              <a:t>.</a:t>
            </a:r>
            <a:r>
              <a:rPr lang="en-US" sz="1200" err="1">
                <a:solidFill>
                  <a:srgbClr val="001080"/>
                </a:solidFill>
                <a:latin typeface="Consolas"/>
              </a:rPr>
              <a:t>Length</a:t>
            </a:r>
            <a:r>
              <a:rPr lang="en-US" sz="1200">
                <a:latin typeface="Consolas"/>
              </a:rPr>
              <a:t>);</a:t>
            </a:r>
          </a:p>
          <a:p>
            <a:r>
              <a:rPr lang="en-US" sz="1200">
                <a:latin typeface="Consolas"/>
              </a:rPr>
              <a:t>    }</a:t>
            </a:r>
          </a:p>
          <a:p>
            <a:r>
              <a:rPr lang="en-US" sz="1200">
                <a:latin typeface="Consolas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10AF2-72F8-3C4D-6E41-54E4EA71DD77}"/>
              </a:ext>
            </a:extLst>
          </p:cNvPr>
          <p:cNvSpPr txBox="1"/>
          <p:nvPr/>
        </p:nvSpPr>
        <p:spPr>
          <a:xfrm>
            <a:off x="5021035" y="330653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19827"/>
      </p:ext>
    </p:extLst>
  </p:cSld>
  <p:clrMapOvr>
    <a:masterClrMapping/>
  </p:clrMapOvr>
</p:sld>
</file>

<file path=ppt/theme/theme1.xml><?xml version="1.0" encoding="utf-8"?>
<a:theme xmlns:a="http://schemas.openxmlformats.org/drawingml/2006/main" name="Avanade_Luminous">
  <a:themeElements>
    <a:clrScheme name="Avanade_Luminous">
      <a:dk1>
        <a:sysClr val="windowText" lastClr="000000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harp Professional 1 - Template.potx" id="{1BEF0439-026D-4E0B-9756-15AADAEE8476}" vid="{8632AD8F-0079-4CBB-83BA-EAAD1F879B62}"/>
    </a:ext>
  </a:extLst>
</a:theme>
</file>

<file path=ppt/theme/theme10.xml><?xml version="1.0" encoding="utf-8"?>
<a:theme xmlns:a="http://schemas.openxmlformats.org/drawingml/2006/main" name="2_Confidential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C58088C0-FF4D-4458-BF1F-FCAE39E34AF8}"/>
    </a:ext>
  </a:extLst>
</a:theme>
</file>

<file path=ppt/theme/theme11.xml><?xml version="1.0" encoding="utf-8"?>
<a:theme xmlns:a="http://schemas.openxmlformats.org/drawingml/2006/main" name="2_Highly Confidential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3B3DE15A-10AA-4645-80D7-AD9E5B6584CA}"/>
    </a:ext>
  </a:extLst>
</a:theme>
</file>

<file path=ppt/theme/theme12.xml><?xml version="1.0" encoding="utf-8"?>
<a:theme xmlns:a="http://schemas.openxmlformats.org/drawingml/2006/main" name="2_Restricted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7F639858-8BAD-4CC6-A407-CD66C1DB0D67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Aurora Divider">
  <a:themeElements>
    <a:clrScheme name="Avanade">
      <a:dk1>
        <a:sysClr val="windowText" lastClr="000000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harp Professional 1 - Template.potx" id="{1BEF0439-026D-4E0B-9756-15AADAEE8476}" vid="{7E556459-C47D-4584-9431-4649DB530FF7}"/>
    </a:ext>
  </a:extLst>
</a:theme>
</file>

<file path=ppt/theme/theme3.xml><?xml version="1.0" encoding="utf-8"?>
<a:theme xmlns:a="http://schemas.openxmlformats.org/drawingml/2006/main" name="Highly Confidential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harp Professional 1 - Template.potx" id="{1BEF0439-026D-4E0B-9756-15AADAEE8476}" vid="{7822E306-D5D6-48E7-B5DF-6B08F625A9BB}"/>
    </a:ext>
  </a:extLst>
</a:theme>
</file>

<file path=ppt/theme/theme4.xml><?xml version="1.0" encoding="utf-8"?>
<a:theme xmlns:a="http://schemas.openxmlformats.org/drawingml/2006/main" name="Confidential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harp Professional 1 - Template.potx" id="{1BEF0439-026D-4E0B-9756-15AADAEE8476}" vid="{84CD226B-77C6-4065-B53A-97F02504BB97}"/>
    </a:ext>
  </a:extLst>
</a:theme>
</file>

<file path=ppt/theme/theme5.xml><?xml version="1.0" encoding="utf-8"?>
<a:theme xmlns:a="http://schemas.openxmlformats.org/drawingml/2006/main" name="Restricted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harp Professional 1 - Template.potx" id="{1BEF0439-026D-4E0B-9756-15AADAEE8476}" vid="{DB96D00B-5064-4867-90E3-C37E54B701DB}"/>
    </a:ext>
  </a:extLst>
</a:theme>
</file>

<file path=ppt/theme/theme6.xml><?xml version="1.0" encoding="utf-8"?>
<a:theme xmlns:a="http://schemas.openxmlformats.org/drawingml/2006/main" name="Unrestricted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F8A46B6A-87FA-4B91-9D64-290BE8B3E034}"/>
    </a:ext>
  </a:extLst>
</a:theme>
</file>

<file path=ppt/theme/theme7.xml><?xml version="1.0" encoding="utf-8"?>
<a:theme xmlns:a="http://schemas.openxmlformats.org/drawingml/2006/main" name="1_Confidential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C58088C0-FF4D-4458-BF1F-FCAE39E34AF8}"/>
    </a:ext>
  </a:extLst>
</a:theme>
</file>

<file path=ppt/theme/theme8.xml><?xml version="1.0" encoding="utf-8"?>
<a:theme xmlns:a="http://schemas.openxmlformats.org/drawingml/2006/main" name="1_Highly Confidential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3B3DE15A-10AA-4645-80D7-AD9E5B6584CA}"/>
    </a:ext>
  </a:extLst>
</a:theme>
</file>

<file path=ppt/theme/theme9.xml><?xml version="1.0" encoding="utf-8"?>
<a:theme xmlns:a="http://schemas.openxmlformats.org/drawingml/2006/main" name="1_Restricted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7F639858-8BAD-4CC6-A407-CD66C1DB0D6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A53B87EFB7244EADCC789ED2C2340C" ma:contentTypeVersion="2" ma:contentTypeDescription="Create a new document." ma:contentTypeScope="" ma:versionID="8ebbb9f60ca777a25193f7c97c0a3b66">
  <xsd:schema xmlns:xsd="http://www.w3.org/2001/XMLSchema" xmlns:xs="http://www.w3.org/2001/XMLSchema" xmlns:p="http://schemas.microsoft.com/office/2006/metadata/properties" xmlns:ns2="5b01515a-3536-4c92-a408-421827cd2e34" targetNamespace="http://schemas.microsoft.com/office/2006/metadata/properties" ma:root="true" ma:fieldsID="c0aa4a4ff56090945afad180e684a118" ns2:_="">
    <xsd:import namespace="5b01515a-3536-4c92-a408-421827cd2e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01515a-3536-4c92-a408-421827cd2e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E78F44-3CDD-408A-BBBF-E65A495BB961}">
  <ds:schemaRefs>
    <ds:schemaRef ds:uri="5b01515a-3536-4c92-a408-421827cd2e3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CA90F56-47BD-4CEC-88D8-BD16AF340293}">
  <ds:schemaRefs>
    <ds:schemaRef ds:uri="0e56c044-f2f6-4825-ae61-b726c90d87ff"/>
    <ds:schemaRef ds:uri="47d816b5-c00d-4c6c-8a4b-3017555b549d"/>
    <ds:schemaRef ds:uri="8402810e-281d-4b0f-8b03-5c2216cf65a7"/>
    <ds:schemaRef ds:uri="c53cd311-32ef-4fdc-9598-77aeecf5d7ec"/>
    <ds:schemaRef ds:uri="c5783b87-2ec3-42fa-bdc3-46c5b404b0c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8092495-B203-4AF5-A63F-B2AE96E6175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Privilege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570</Words>
  <Application>Microsoft Office PowerPoint</Application>
  <PresentationFormat>Widescreen</PresentationFormat>
  <Paragraphs>87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10</vt:i4>
      </vt:variant>
    </vt:vector>
  </HeadingPairs>
  <TitlesOfParts>
    <vt:vector size="29" baseType="lpstr">
      <vt:lpstr>Arial</vt:lpstr>
      <vt:lpstr>Calibri</vt:lpstr>
      <vt:lpstr>Consolas</vt:lpstr>
      <vt:lpstr>Segoe UI</vt:lpstr>
      <vt:lpstr>Segoe UI Light</vt:lpstr>
      <vt:lpstr>Segoe UI Semibold</vt:lpstr>
      <vt:lpstr>Source Sans Pro</vt:lpstr>
      <vt:lpstr>Avanade_Luminous</vt:lpstr>
      <vt:lpstr>2_Aurora Divider</vt:lpstr>
      <vt:lpstr>Highly Confidential</vt:lpstr>
      <vt:lpstr>Confidential</vt:lpstr>
      <vt:lpstr>Restricted</vt:lpstr>
      <vt:lpstr>Unrestricted</vt:lpstr>
      <vt:lpstr>1_Confidential</vt:lpstr>
      <vt:lpstr>1_Highly Confidential</vt:lpstr>
      <vt:lpstr>1_Restricted</vt:lpstr>
      <vt:lpstr>2_Confidential</vt:lpstr>
      <vt:lpstr>2_Highly Confidential</vt:lpstr>
      <vt:lpstr>2_Restricted</vt:lpstr>
      <vt:lpstr>C# Professional Level 1 </vt:lpstr>
      <vt:lpstr>Managed &amp; Unmanaged resources</vt:lpstr>
      <vt:lpstr>Managed Resources</vt:lpstr>
      <vt:lpstr>Managed Resources</vt:lpstr>
      <vt:lpstr>Unmanaged Resources</vt:lpstr>
      <vt:lpstr>The IDisposable interface &amp; pattern</vt:lpstr>
      <vt:lpstr>IDisposable interface</vt:lpstr>
      <vt:lpstr>PowerPoint Presentation</vt:lpstr>
      <vt:lpstr>Disposable resource and the « using » keyword</vt:lpstr>
      <vt:lpstr>Guidelines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Thibault Falise</dc:creator>
  <cp:keywords/>
  <dc:description/>
  <cp:lastModifiedBy>Guillaume Lesur</cp:lastModifiedBy>
  <cp:revision>1</cp:revision>
  <dcterms:created xsi:type="dcterms:W3CDTF">2017-02-20T13:38:19Z</dcterms:created>
  <dcterms:modified xsi:type="dcterms:W3CDTF">2023-05-10T17:11:45Z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0x010100F2A53B87EFB7244EADCC789ED2C2340C</vt:lpwstr>
  </property>
  <property fmtid="{D5CDD505-2E9C-101B-9397-08002B2CF9AE}" pid="3" name="MSIP_Label_236020b0-6d69-48c1-9bb5-c586c1062b70_Enabled">
    <vt:lpwstr>True</vt:lpwstr>
  </property>
  <property fmtid="{D5CDD505-2E9C-101B-9397-08002B2CF9AE}" pid="4" name="MSIP_Label_236020b0-6d69-48c1-9bb5-c586c1062b70_SiteId">
    <vt:lpwstr>cf36141c-ddd7-45a7-b073-111f66d0b30c</vt:lpwstr>
  </property>
  <property fmtid="{D5CDD505-2E9C-101B-9397-08002B2CF9AE}" pid="5" name="MSIP_Label_236020b0-6d69-48c1-9bb5-c586c1062b70_Ref">
    <vt:lpwstr>https://api.informationprotection.azure.com/api/cf36141c-ddd7-45a7-b073-111f66d0b30c</vt:lpwstr>
  </property>
  <property fmtid="{D5CDD505-2E9C-101B-9397-08002B2CF9AE}" pid="6" name="MSIP_Label_236020b0-6d69-48c1-9bb5-c586c1062b70_Owner">
    <vt:lpwstr>guillaume.pugnet@avanade.com</vt:lpwstr>
  </property>
  <property fmtid="{D5CDD505-2E9C-101B-9397-08002B2CF9AE}" pid="7" name="MSIP_Label_236020b0-6d69-48c1-9bb5-c586c1062b70_SetDate">
    <vt:lpwstr>2018-02-28T10:11:23.7265049+01:00</vt:lpwstr>
  </property>
  <property fmtid="{D5CDD505-2E9C-101B-9397-08002B2CF9AE}" pid="8" name="MSIP_Label_236020b0-6d69-48c1-9bb5-c586c1062b70_Name">
    <vt:lpwstr>Confidential</vt:lpwstr>
  </property>
  <property fmtid="{D5CDD505-2E9C-101B-9397-08002B2CF9AE}" pid="9" name="MSIP_Label_236020b0-6d69-48c1-9bb5-c586c1062b70_Application">
    <vt:lpwstr>Microsoft Azure Information Protection</vt:lpwstr>
  </property>
  <property fmtid="{D5CDD505-2E9C-101B-9397-08002B2CF9AE}" pid="10" name="MSIP_Label_236020b0-6d69-48c1-9bb5-c586c1062b70_Extended_MSFT_Method">
    <vt:lpwstr>Automatic</vt:lpwstr>
  </property>
  <property fmtid="{D5CDD505-2E9C-101B-9397-08002B2CF9AE}" pid="11" name="MSIP_Label_5fae8262-b78e-4366-8929-a5d6aac95320_Enabled">
    <vt:lpwstr>True</vt:lpwstr>
  </property>
  <property fmtid="{D5CDD505-2E9C-101B-9397-08002B2CF9AE}" pid="12" name="MSIP_Label_5fae8262-b78e-4366-8929-a5d6aac95320_SiteId">
    <vt:lpwstr>cf36141c-ddd7-45a7-b073-111f66d0b30c</vt:lpwstr>
  </property>
  <property fmtid="{D5CDD505-2E9C-101B-9397-08002B2CF9AE}" pid="13" name="MSIP_Label_5fae8262-b78e-4366-8929-a5d6aac95320_Ref">
    <vt:lpwstr>https://api.informationprotection.azure.com/api/cf36141c-ddd7-45a7-b073-111f66d0b30c</vt:lpwstr>
  </property>
  <property fmtid="{D5CDD505-2E9C-101B-9397-08002B2CF9AE}" pid="14" name="MSIP_Label_5fae8262-b78e-4366-8929-a5d6aac95320_Owner">
    <vt:lpwstr>guillaume.pugnet@avanade.com</vt:lpwstr>
  </property>
  <property fmtid="{D5CDD505-2E9C-101B-9397-08002B2CF9AE}" pid="15" name="MSIP_Label_5fae8262-b78e-4366-8929-a5d6aac95320_SetDate">
    <vt:lpwstr>2018-02-28T10:11:23.7274991+01:00</vt:lpwstr>
  </property>
  <property fmtid="{D5CDD505-2E9C-101B-9397-08002B2CF9AE}" pid="16" name="MSIP_Label_5fae8262-b78e-4366-8929-a5d6aac95320_Name">
    <vt:lpwstr>Everyone Has Full Control</vt:lpwstr>
  </property>
  <property fmtid="{D5CDD505-2E9C-101B-9397-08002B2CF9AE}" pid="17" name="MSIP_Label_5fae8262-b78e-4366-8929-a5d6aac95320_Application">
    <vt:lpwstr>Microsoft Azure Information Protection</vt:lpwstr>
  </property>
  <property fmtid="{D5CDD505-2E9C-101B-9397-08002B2CF9AE}" pid="18" name="MSIP_Label_5fae8262-b78e-4366-8929-a5d6aac95320_Extended_MSFT_Method">
    <vt:lpwstr>Automatic</vt:lpwstr>
  </property>
  <property fmtid="{D5CDD505-2E9C-101B-9397-08002B2CF9AE}" pid="19" name="MSIP_Label_5fae8262-b78e-4366-8929-a5d6aac95320_Parent">
    <vt:lpwstr>236020b0-6d69-48c1-9bb5-c586c1062b70</vt:lpwstr>
  </property>
  <property fmtid="{D5CDD505-2E9C-101B-9397-08002B2CF9AE}" pid="20" name="Sensitivity">
    <vt:lpwstr>Confidential Everyone Has Full Control</vt:lpwstr>
  </property>
  <property fmtid="{D5CDD505-2E9C-101B-9397-08002B2CF9AE}" pid="21" name="xd_ProgID">
    <vt:lpwstr/>
  </property>
  <property fmtid="{D5CDD505-2E9C-101B-9397-08002B2CF9AE}" pid="22" name="TemplateUrl">
    <vt:lpwstr/>
  </property>
  <property fmtid="{D5CDD505-2E9C-101B-9397-08002B2CF9AE}" pid="23" name="ComplianceAssetId">
    <vt:lpwstr/>
  </property>
  <property fmtid="{D5CDD505-2E9C-101B-9397-08002B2CF9AE}" pid="24" name="_ExtendedDescription">
    <vt:lpwstr/>
  </property>
  <property fmtid="{D5CDD505-2E9C-101B-9397-08002B2CF9AE}" pid="25" name="TriggerFlowInfo">
    <vt:lpwstr/>
  </property>
  <property fmtid="{D5CDD505-2E9C-101B-9397-08002B2CF9AE}" pid="26" name="xd_Signature">
    <vt:bool>false</vt:bool>
  </property>
</Properties>
</file>